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6FA156-99A1-41DB-AFFF-D2BE13B9FB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FF5C19-D1DC-4915-8F7F-AE236FCA04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403AC1-ADFC-45C0-A14E-C60411A2D4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2BD995-001C-48D1-ADFA-FBF6C36CAD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902FE8-99B4-4EC5-A181-4C9FE85D11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61F469-9A9F-4E2A-9C2D-22742238AA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ECA526-0748-40DB-85A9-62645F17FF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93C513-0780-4E5A-8E88-76E46E36A7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9B5283-DF10-4434-AF50-0E89204E21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01ACA6-C436-4016-9AD5-0BF93D54E7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8E9657-0C87-4FAD-96EC-34EA76434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21302114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虚拟现验训教学内容篇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虚拟现实硬件设备介绍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虚拟现实软件平台及开发工具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虚拟现实在教育培训领域应用实践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虚拟现实技术在实验教学中的应用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虚拟现实技术在课程设计中的应用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总结与展望：虚拟现实技术在教育培训领域发展趋势预测</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虚拟现实技术概述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经历了从萌芽阶段到现阶段的多个发展阶段。在萌芽阶段，人们开始探索如何通过计算机技术来模拟现实世界。随着计算机图形学、仿真技术、人工智能等技术的不断发展，虚拟现实技术逐渐走向成熟，并在各个领域得到广泛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核心技术原理及特点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虚拟现实技术主要包括三维图形生成技术、多传感器交互技术、高分辨率显示技术等。其中，三维图形生成技术是虚拟现实的基础，它能够根据用户的视角和位置实时生成相应的三维场景。多传感器交互技术则可以让用户通过手柄、头盔等设备与虚拟世界进行互动，提供更加真实的沉浸感。</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核心技术原理</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虚拟现实技术具有沉浸性、交互性和构想性三个基本特征。沉浸性是指用户能够完全沉浸在由计算机生成的虚拟世界中，获得与现实世界相似的感官体验。交互性是指用户可以通过自然的方式与虚拟世界进行互动，如抓取、移动虚拟物体等。构想性则是指虚拟现实技术能够提供广阔的想象空间，帮助用户实现超越现实的创意和想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应用领域与前景展望</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应用领域：虚拟现实技术在许多领域都得到了广泛应用，如游戏娱乐、教育培训、工业设计、医疗保健等。在游戏娱乐领域，虚拟现实技术能够提供更加真实的游戏体验，让玩家仿佛置身于游戏世界中。在教育培训领域，虚拟现实技术可以模拟各种真实场景，为学习者提供更加直观、生动的学习体验。在工业设计领域，设计师可以利用虚拟现实技术进行产品原型设计和测试，提高设计效率和质量。在医疗保健领域，虚拟现实技术可以用于手术模拟、康复训练等，提高医疗效果和服务质量。</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前景展望：随着技术的不断进步和应用领域的不断拓展，虚拟现实技术的未来将更加广阔。一方面，随着硬件设备的不断升级和完善，虚拟现实技术的性能和体验将得到进一步提升；另一方面，随着人工智能、大数据等技术的融合应用，虚拟现实技术将在更多领域发挥重要作用，推动社会的科技进步和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虚拟现实硬件设备介绍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15" b="281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头戴式显示设备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沉浸式头戴显示器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提供高分辨率、大视场角的立体显示，使用户身临其境地沉浸在虚拟环境中。</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轻便型头戴显示器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采用轻量化设计，更适合长时间佩戴，同时保持较高的图像质量和沉浸感。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增强现实头戴显示器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将虚拟信息叠加到真实世界中，实现虚实融合的效果，提供更丰富的交互体验。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游戏手柄类控制器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适用于游戏类虚拟现实应用，提供传统的游戏操作体验。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3D打印模型控制器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允许用户通过3D打印技术制作个性化的控制器，增加交互的乐趣和多样性。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手势识别控制器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通过捕捉手部动作和手势，实现自然、直观的交互方式，提高用户体验。</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控制器与交互设备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利用光学原理捕捉用户的位置和姿态信息，实现高精度的定位和跟踪。</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光学跟踪系统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惯性跟踪系统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混合跟踪系统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通过内置的陀螺仪、加速度计等惯性传感器，实时计算用户的位置和姿态变化。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结合光学和惯性跟踪技术的优点，提供更稳定、更准确的跟踪定位效果。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跟踪定位系统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虚拟现实软件平台及开发工具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一款跨平台的游戏开发引擎，支持VR应用开发，拥有丰富的资源商店和社区支持。</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Unity3D</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一款功能强大的实时渲染引擎，提供高质量的视觉效果和物理模拟，适用于大型VR项目。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Unreal Engine</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一款AR开发工具，支持在移动设备上创建增强现实应用，也可用于VR应用开发。</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Vuforia</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常用软件平台介绍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根据项目需求和团队技能选择合适的开发工具，考虑引擎的性能、易用性、社区支持和成本等因素。</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选择合适的开发工具</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掌握所选引擎的基本操作和开发流程，包括场景搭建、资源管理、脚本编写等。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学习引擎基础知识</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通过参与实际项目或创建自己的小型项目来积累开发经验，熟悉VR应用开发的流程和技巧。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实践项目开发经验</a:t>
            </a:r>
          </a:p>
        </p:txBody>
      </p:sp>
      <p:pic>
        <p:nvPicPr>
          <p:cNvPr id="9" name="Picture 9"/>
          <p:cNvPicPr>
            <a:picLocks noChangeAspect="1"/>
          </p:cNvPicPr>
          <p:nvPr/>
        </p:nvPicPr>
        <p:blipFill>
          <a:blip r:embed="rId2"/>
          <a:srcRect l="13306" r="13306"/>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开发工具选择与使用指南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1875" r="21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项目背景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开发过程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技术难点与解决方案</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经验教训与总结</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案例：基于Unity3D的VR应用开发</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介绍一个基于Unity3D开发的VR应用案例，包括项目目标、应用场景和用户需求等。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分析在开发过程中遇到的技术难点，并给出相应的解决方案和实施效果。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详细阐述项目的开发过程，包括场景设计、角色动画、交互逻辑实现等关键步骤。</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总结项目开发经验教训，提出改进建议和未来展望，为其他开发者提供借鉴和参考。</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虚拟现实在教育培训领域应用实践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https://d.book118.com/785213021143011110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2024-09-15T17:49:48.377</cp:lastPrinted>
  <dcterms:created xsi:type="dcterms:W3CDTF">2024-09-15T09:49:48Z</dcterms:created>
  <dcterms:modified xsi:type="dcterms:W3CDTF">2024-09-15T09:49:50Z</dcterms:modified>
</cp:coreProperties>
</file>