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49789F2-8901-46A7-AA64-90D9E15BB8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AFDF14-B501-4338-89E3-5C7E321A71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555257-FB7F-484E-B62F-4CE6242AE1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CF88EA-ED0D-464C-A74C-AF8CC09FF3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50E3B02-898E-4EF9-8081-FB1AC1BE05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4E2B0E-FF06-4049-989D-9022833BD8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4AE171-5222-4980-87A0-9F68916C6C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D45086-B78F-43CF-9DA0-DB919AF4AC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FD4471-1773-4B6A-8DA8-E4CC5609D4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5459F2-2A10-4EED-9777-FC8AB71D2F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16C8B4-44DA-41D8-93DA-4B94526F7F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521303423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Lecture05多元时间序列分析方法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多元时间序列基本概念与特性</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多元时间序列数据预处理</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多元时间序列分析方法论述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多元时间序列分析在金融市场应用</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多元时间序列分析在医疗健康领域应用</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实验设计与结果展示</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多元时间序列基本概念与特性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多元时间序列是指包含多个变量，且这些变量随时间变化的数据序列。每个变量都有自己的时间序列，且这些序列之间存在某种关联或相互影响。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在经济学、金融学、环境科学、医学等领域，经常需要分析多个相关变量随时间的变化情况。例如，在股票市场中，股价、成交量、市盈率等都是随时间变化的变量，它们共同构成了一个多元时间序列。</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69" r="2346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定义及背景介绍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580" r="33580"/>
          <a:stretch>
            <a:fillRect/>
          </a:stretch>
        </p:blipFill>
        <p:spPr>
          <a:xfrm>
            <a:off x="1256535"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多维性</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多元时间序列数据包含多个变量，每个变量都有自己的时间序列，因此数据具有多维性。</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时序性</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每个变量的数据都是按时间顺序排列的，因此具有时序性。</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相关性</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多元时间序列中的变量之间往往存在某种关联或相互影响，因此分析时需要考虑变量之间的相关性。</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多元时间序列数据特点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经济学</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用于分析多个经济指标（如GDP、失业率、通货膨胀率等）之间的相互影响和动态关系。</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金融学</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用于分析股票市场中多个股票或指数的价格波动及其与宏观经济指标的关系。</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环境科学</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用于分析气候变化、环境污染等问题的多个相关因素（如温度、降水、CO2浓度等）的动态变化。</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医学</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用于分析患者生理指标（如心率、血压、血糖等）的连续监测数据，以评估病情和治疗效果。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应用领域举例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多元时间序列数据预处理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通过统计方法、箱线图等识别异常值，采用删除、替换或插值等方法处理。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异常值检测与处理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平滑去噪</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滤波去噪</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应用移动平均、指数平滑等方法，消除数据中的随机波动，提取趋势和周期性成分。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采用傅里叶变换、小波变换等频域分析方法，将信号分解为不同频率成分，去除高频噪声。</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数据清洗与去噪</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通过数据检查，识别缺失值的位置和类型（完全随机缺失、随机缺失、非随机缺失）。</a:t>
            </a:r>
          </a:p>
        </p:txBody>
      </p:sp>
      <p:pic>
        <p:nvPicPr>
          <p:cNvPr id="4" name="Picture 4"/>
          <p:cNvPicPr>
            <a:picLocks noChangeAspect="1"/>
          </p:cNvPicPr>
          <p:nvPr/>
        </p:nvPicPr>
        <p:blipFill>
          <a:blip r:embed="rId2"/>
          <a:srcRect t="1392" b="139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21875" r="21875"/>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缺失值识别</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根据数据特点选择合适的插值方法，如线性插值、多项式插值、样条插值等。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插值方法</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对于大量或连续的缺失值，可采用多重插补方法，生成多个完整的数据集进行分析。</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多重插补</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缺失值处理与插值方法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通过对数变换、Box-Cox变换等方法，使数据满足分析方法的假设条件，如线性回归模型的线性假设。</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数据变换</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将数据转换为均值为0，标准差为1的标准正态分布，消除量纲影响，便于不同变量间的比较。</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标准化</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958" r="149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将数据映射到[0,1]或[-1,1]区间内，便于神经网络等模型的训练。</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归一化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数据变换与标准化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多元时间序列分析方法论述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协整与误差修正模型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用于处理非平稳多元时间序列，通过寻找变量间的长期均衡关系来构建模型。</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向量自回归模型（VAR）</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用于捕捉多元时间序列之间的线性关系，通过构建变量间的滞后关系来预测未来值。</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Granger因果检验</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用于分析多元时间序列之间的因果关系，检验一个时间序列是否对另一个时间序列具有预测能力。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基于统计模型的方法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139" b="713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基于机器学习模型的方法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随机森林与梯度提升树</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利用集成学习思想，构建多个决策树并结合它们的预测结果，以提高预测精度和稳定性。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支持向量机（SVM）</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通过在高维空间中寻找最优超平面来划分不同类别的时间序列数据，适用于分类和回归问题。</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K近邻算法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基于实例的学习，通过计算待预测样本与训练集中样本的距离来找到最相似的K个邻居，并根据它们的标签或属性值进行预测。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https://d.book118.com/785213034230011103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2024-09-13T01:29:22.088</cp:lastPrinted>
  <dcterms:created xsi:type="dcterms:W3CDTF">2024-09-12T17:29:22Z</dcterms:created>
  <dcterms:modified xsi:type="dcterms:W3CDTF">2024-09-12T17:29:24Z</dcterms:modified>
</cp:coreProperties>
</file>