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FEBE1D-781E-4AED-9496-60D9604AF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1C8111-C497-47BD-9B5C-7F0779C0B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135010-EDC1-4416-A589-C51B5842B3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B0AAA2-6495-4F28-935C-594C8A0B4F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7D08C6-5AF3-4C85-94E5-C26A80258BE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E600B-9624-4FE4-89BD-9CFBEF02F4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3C076D-3D40-4FFB-AC37-D9AE5D675E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A83F1D-6957-4C82-A9D5-F018BD0F97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8881CA-EA79-4A8B-AEF3-3C10F7672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89A9D1-7AFB-4B0A-AC29-FDA13A3DE1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D2DDA-B264-4BD3-ABB8-9840BC042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1433101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机器视觉发展前景分析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机器视觉技术原理及应用领域</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市场需求分析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竞争态势分析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技术创新与发展趋势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政策法规影响及行业标准解读</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产业链协同发展机遇挖掘</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投资风险评估与防范策略建议</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机器视觉是一门研究如何使机器“看”的科学，更进一步的说，是指用摄影机和电脑代替人眼对目标进行识别、跟踪和测量等机器视觉，并进一步做图形处理，用电脑处理成为更适合人眼观察或传送给仪器检测的图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机器视觉定义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工业自动化的发展，机器视觉作为人工智能的重要分支，在智能制造、智能安防、智慧交通等领域发挥着越来越重要的作用。机器视觉技术的发展推动了工业4.0时代的到来，成为实现工业自动化和智能化的重要手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机器视觉背景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机器视觉定义与背景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发展历程</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机器视觉的发展经历了数字图像处理、计算机视觉和图像理解三个阶段。早期的数字图像处理主要关注图像的预处理和特征提取，随着计算机视觉理论的不断完善和深度学习技术的快速发展，机器视觉逐渐实现了从图像处理到高层语义理解的跨越。</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发展现状</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目前，机器视觉技术已经广泛应用于工业、农业、医疗、交通等各个领域。在工业领域，机器视觉被用于自动化生产线上的质量检测、零件识别、机器人导航等；在农业领域，机器视觉被用于作物生长监测、病虫害识别等；在医疗领域，机器视觉被用于医学图像处理、辅助诊断等；在交通领域，机器视觉被用于交通拥堵检测、车辆识别和跟踪等。随着技术的不断进步和应用需求的不断扩大，机器视觉的发展前景将更加广阔。</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机器视觉技术原理及应用领域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通过计算机对图像进行预处理、增强、变换等操作，提取出有用的信息。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图像处理</a:t>
            </a:r>
          </a:p>
        </p:txBody>
      </p:sp>
      <p:pic>
        <p:nvPicPr>
          <p:cNvPr id="5" name="Picture 5"/>
          <p:cNvPicPr>
            <a:picLocks noChangeAspect="1"/>
          </p:cNvPicPr>
          <p:nvPr/>
        </p:nvPicPr>
        <p:blipFill>
          <a:blip r:embed="rId2"/>
          <a:srcRect l="14624" r="1462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从处理后的图像中提取出能够描述目标对象本质特征的数据。</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特征提取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根据提取的特征数据，对目标对象进行分类、识别和定位。</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模式识别</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技术原理简介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工业自动化</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在生产线自动化、质量检测、工业机器人等领域广泛应用，提高生产效率和产品质量。</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智能交通</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应用于交通监控、车辆识别、智能驾驶等领域，提高交通安全性和通行效率。</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医疗健康</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在医疗影像分析、辅助诊断、智能医疗等方面发挥重要作用，提高医疗水平和效率。</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安全监控</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应用于人脸识别、行为分析、智能安防等领域，保障社会公共安全。</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农业领域</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应用于农作物状态监测、精准农业等方面，提高农业生产效率和质量。</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其他领域</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如航空航天、军事国防、文化艺术等领域也有广泛应用前景。</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应用领域概述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市场需求分析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随着工业自动化和智能制造的快速发展，机器视觉市场规模不断扩大。预计未来几年，机器视觉市场将保持快速增长，市场规模有望达到数百亿元人民币。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随着技术的不断进步和应用领域的不断拓展，机器视觉市场增长趋势将持续向好。尤其是在智能制造、智慧城市、智慧交通等领域，机器视觉将有更广阔的应用前景。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客户对机器视觉系统的精度和效率要求越来越高，需要系统能够快速、准确地识别和定位目标。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高精度、高效率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客户希望机器视觉系统能够实现智能化、自动化生产，提高生产效率和产品质量。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智能化、自动化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客户需要机器视觉系统具备多种功能，如检测、识别、定位、测量等，并且能够与其他设备和系统实现无缝集成。</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多功能、易集成</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不同行业和不同客户对机器视觉系统的需求存在差异，客户需要系统能够根据实际需求进行定制化和个性化开发。</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定制化、个性化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竞争态势分析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包括康耐视、基恩士等，其产品技术先进、功能齐全，在高端市场占据主导地位。</a:t>
            </a:r>
          </a:p>
        </p:txBody>
      </p:sp>
      <p:pic>
        <p:nvPicPr>
          <p:cNvPr id="6" name="Picture 6"/>
          <p:cNvPicPr>
            <a:picLocks noChangeAspect="1"/>
          </p:cNvPicPr>
          <p:nvPr/>
        </p:nvPicPr>
        <p:blipFill>
          <a:blip r:embed="rId2"/>
          <a:srcRect l="26880" r="2688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国际知名厂商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如海康威视、大华股份等，凭借本土化优势和对客户需求的深入理解，逐渐在中低端市场取得突破。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国内领先企业</a:t>
            </a:r>
          </a:p>
        </p:txBody>
      </p:sp>
      <p:pic>
        <p:nvPicPr>
          <p:cNvPr id="10" name="Picture 10"/>
          <p:cNvPicPr>
            <a:picLocks noChangeAspect="1"/>
          </p:cNvPicPr>
          <p:nvPr/>
        </p:nvPicPr>
        <p:blipFill>
          <a:blip r:embed="rId3"/>
          <a:srcRect l="17458" r="17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7292" b="72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如商汤科技、云从科技等，通过自主研发和技术创新，在特定领域和应用场景中展现出强大的竞争力。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创新型企业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主要厂商及产品特点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竞争格局与优劣势比较</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技术实力：国际知名厂商在技术研发和创新能力上具有明显优势，而国内企业和创新型企业则在技术应用和场景落地方面表现突出。</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产品线布局：国际厂商通常拥有完整的产品线，覆盖从硬件到软件的全方位解决方案。而国内企业和创新型企业则更注重在细分领域提供专业化产品和服务。</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市场份额：国际厂商在高端市场占据较大份额，而国内企业和创新型企业则在中低端市场和特定应用场景中占据优势。</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发展趋势：随着机器视觉技术的不断发展和应用场景的不断拓展，未来竞争将更加激烈。企业需要不断加强技术研发和创新，提高产品性能和质量，以满足不断升级的市场需求。同时，企业还需要加强市场拓展和品牌建设，提高品牌知名度和影响力，以在竞争中取得更大优势。</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05</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技术创新与发展趋势</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https://d.book118.com/785214331011011112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2024-09-18T03:10:45.958</cp:lastPrinted>
  <dcterms:created xsi:type="dcterms:W3CDTF">2024-09-17T19:10:45Z</dcterms:created>
  <dcterms:modified xsi:type="dcterms:W3CDTF">2024-09-17T19:10:47Z</dcterms:modified>
</cp:coreProperties>
</file>