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56637-A53E-44C9-BC02-7B5317FF6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25612-9C78-4942-ABB2-AAE6E9103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9C3EE-B416-4BBC-B7EC-44EB5AB39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F3460-7415-4FE0-A593-D13A0582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DE773-EF10-446B-A854-788D2085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BD821-CE4E-4757-8619-1CE2678E8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FF80C-D0A4-46D9-9992-36F5C454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C2FF3-0FA6-4398-8CB7-08E17676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59C13-89DC-48C4-A6C6-9671729F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93BBE-64EF-4F4B-B136-4183BEA3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BE2A3-1584-4859-BB9D-9926D240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1012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《信用风险管理》PPT课件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指借款人或债务人因各种原因未能按照合同规定履行债务，导致债权人或投资人遭受损失的可能性。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由于债务人违约而导致的损失，同时需要考虑其他因素如市场风险、流动性风险等对信用风险的影响。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信用风险的本质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具有隐蔽性、长期性和系统性，需要从多方面进行管理和控制。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信用风险的特性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宏观经济环境和政策变化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宏观经济环境和政策的变化可能导致债务人还款能力的变化，从而影响信用风险。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借款人或债务人的违约行为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这是信用风险最主要的来源，由于各种原因，债务人可能无法按时履行债务，导致债权人或投资人遭受损失。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债务人或债权人的信息不对称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由于信息的不对称，债权人或投资人可能无法全面了解债务人的信用状况和还款能力，从而增加了信用风险。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指利率变动对债券价格的影响，如果利率上升，债券价格下降，反之亦然。这可能导致债权人或投资人在债券持有期间面临资产减值的风险。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指债务人未能履行债务而导致的损失，这是信用风险中最直接的一种类型。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指评级机构对债务人进行评级时可能存在的误差和滞后，这可能导致债权人或投资人对于信用风险的判断出现偏差。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赎回风险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指债券持有人提前赎回债券而导致的风险，这可能导致债权人或投资人在未来面临资金流不足的风险。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通过数学模型和统计分析方法，对借款人的信用状况进行量化和评估，如信用评分卡和信贷风险模型。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基于专家经验和判断，对借款人的信用状况进行评估，如信贷审批委员会的决策和信贷员的个人判断。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将定量和定性评估方法相结合，以提高信用风险评估的准确性和可靠性。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信用风险评估流程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收集借款人的基本信息、财务状况、经营状况和信用记录等数据。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对收集到的数据进行清洗、整理和核实，以确保数据的准确性和完整性。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根据评估方法和模型，对借款人进行信用评分，以确定借款人的信用等级。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根据信用评分和其他因素，做出信贷决策，如批准或拒绝贷款申请。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数据清洗和整理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信用评分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信贷决策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如资产负债率、流动比率、存货周转率等，反映借款人的财务状况和经营绩效。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如逾期还款次数、欠款账户数等，反映借款人的信用历史和履约能力。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信用记录指标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如行业发展趋势、政策法规变化等，反映借款人所处行业的风险状况。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如GDP增长率、通货膨胀率、利率水平等，反映宏观经济环境和国家政策对信用风险的影响。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宏观经济指标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信用风险评估指标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https://d.book118.com/785221012221011102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2024-09-11T14:38:08.461</cp:lastPrinted>
  <dcterms:created xsi:type="dcterms:W3CDTF">2024-09-11T06:38:08Z</dcterms:created>
  <dcterms:modified xsi:type="dcterms:W3CDTF">2024-09-11T06:38:10Z</dcterms:modified>
</cp:coreProperties>
</file>