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9F8D2-F519-493C-8B31-D1DEACC7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3EFAF-5410-4C83-A7EF-3C230F779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2E086-A698-4C1E-A5B2-4338D6BBA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E4F80-1A8F-4D0F-B574-430C69D35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E52709-F83E-4EF9-8138-9D09A7F2E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012A1-11D2-425D-91FC-585C5A885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A3EB4-3E55-45CE-9D71-9F639C674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C9D63-5B1F-4A18-9B45-FA5B82433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29106-146D-4B11-BC40-345AA95D4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16B67-B44D-4501-B803-07A4190B9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51B13-5F0F-46AD-98EA-A61B6569E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21232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前列腺增生护理查房ppt课件泌尿外科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前列腺增生的典型病例分享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809" r="408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前列腺增生是男性常见的一种良性疾病，主要是由于前列腺组织增生肥大引起的。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尿频、尿急、尿不尽、夜尿增多、尿线变短、排尿困难等。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年龄、雄激素水平、遗传因素等都可能影响前列腺增生的发生。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前列腺增生主要是由于腺体增生导致尿道受压，引起排尿障碍。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通过症状、体格检查和相关实验室检查，如前列腺特异性抗原（PSA）等，可以初步诊断前列腺增生。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需要与前列腺癌、尿道狭窄等疾病进行鉴别，确诊需要依靠病理组织学检查。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对患者进行心理疏导，缓解紧张情绪，增强治疗信心。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协助医生完成各项检查，评估手术风险；指导患者进行排尿训练，预防术后尿失禁。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指导患者术前饮食宜清淡、易消化，避免刺激性食物。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密切观察患者生命体征变化，及时发现并处理异常情况。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评估患者疼痛程度，采取有效措施缓解疼痛，提高患者舒适度。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观察排尿情况，及时处理尿潴留、尿失禁等问题，预防尿路感染。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836" b="178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观察引流液颜色、量及性状，及时发现并处理出血情况。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保持伤口清洁干燥，遵医嘱使用抗生素预防感染。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尿失禁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指导患者进行盆底肌肉锻炼，促进尿控功能恢复。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前列腺增生的康复与预防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https://d.book118.com/785221232242011034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2024-08-30T10:41:12.570</cp:lastPrinted>
  <dcterms:created xsi:type="dcterms:W3CDTF">2024-08-30T02:41:12Z</dcterms:created>
  <dcterms:modified xsi:type="dcterms:W3CDTF">2024-08-30T02:41:14Z</dcterms:modified>
</cp:coreProperties>
</file>