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PCPGKF+QMLMKF+ArialMT"/>
      <p:regular r:id="rId16"/>
    </p:embeddedFont>
    <p:embeddedFont>
      <p:font typeface="CDRKBR+MS-UIGothic"/>
      <p:regular r:id="rId17"/>
    </p:embeddedFont>
    <p:embeddedFont>
      <p:font typeface="WSWNNC+OLOHPW+MicrosoftYaHei-Bold"/>
      <p:regular r:id="rId18"/>
    </p:embeddedFont>
    <p:embeddedFont>
      <p:font typeface="RGBJUI+AOARVI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B1203-3628-403D-8913-6DB0FD381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3614A-4C78-48A5-B135-83EC139F2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5BCEE-492F-40A3-9100-AD1C05E6D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D8035-EE52-4211-A71F-DEA8D88DB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C5EFFC-175A-4942-9701-FDC0F4648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72DEDB-C03F-4528-826E-602730F03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1F4162-D35A-4930-A9A4-0EDCB6047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A53F2-2436-47BA-A9EC-5471B40EC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85193-E97F-4F4F-B2FC-FBA83857B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E3F8E-9CA9-44D1-981C-29309F581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925CD-5415-40BC-A0EB-5660D4A6D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21243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CPGKF+QMLMKF+ArialMT"/>
                <a:cs typeface="PCPGKF+QMLMK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CDRKBR+MS-UIGothic"/>
                <a:cs typeface="CDRKBR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5007353" cy="242952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CPGKF+QMLMKF+ArialMT"/>
                <a:cs typeface="PCPGKF+QMLMK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SWNNC+OLOHPW+MicrosoftYaHei-Bold"/>
                <a:cs typeface="WSWNNC+OLOHPW+MicrosoftYaHei-Bold"/>
              </a:rPr>
              <a:t>Comsic</a:t>
            </a:r>
            <a:r>
              <a:rPr sz="2400">
                <a:solidFill>
                  <a:srgbClr val="00B6FF"/>
                </a:solidFill>
                <a:latin typeface="CDRKBR+MS-UIGothic"/>
                <a:cs typeface="CDRKBR+MS-UIGothic"/>
              </a:rPr>
              <a:t>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00B6FF"/>
                </a:solidFill>
                <a:latin typeface="CDRKBR+MS-UIGothic"/>
                <a:cs typeface="CDRKBR+MS-UIGothic"/>
              </a:rPr>
              <a:t>流程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详</a:t>
            </a:r>
            <a:r>
              <a:rPr sz="2400">
                <a:solidFill>
                  <a:srgbClr val="00B6FF"/>
                </a:solidFill>
                <a:latin typeface="CDRKBR+MS-UIGothic"/>
                <a:cs typeface="CDRKBR+MS-UIGothic"/>
              </a:rPr>
              <a:t>解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CPGKF+QMLMKF+ArialMT"/>
                <a:cs typeface="PCPGKF+QMLMK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SWNNC+OLOHPW+MicrosoftYaHei-Bold"/>
                <a:cs typeface="WSWNNC+OLOHPW+MicrosoftYaHei-Bold"/>
              </a:rPr>
              <a:t>Comsic</a:t>
            </a:r>
            <a:r>
              <a:rPr sz="2400">
                <a:solidFill>
                  <a:srgbClr val="00B6FF"/>
                </a:solidFill>
                <a:latin typeface="CDRKBR+MS-UIGothic"/>
                <a:cs typeface="CDRKBR+MS-UIGothic"/>
              </a:rPr>
              <a:t>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00B6FF"/>
                </a:solidFill>
                <a:latin typeface="CDRKBR+MS-UIGothic"/>
                <a:cs typeface="CDRKBR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优势</a:t>
            </a:r>
            <a:r>
              <a:rPr sz="2400">
                <a:solidFill>
                  <a:srgbClr val="00B6FF"/>
                </a:solidFill>
                <a:latin typeface="CDRKBR+MS-UIGothic"/>
                <a:cs typeface="CDRKBR+MS-UIGothic"/>
              </a:rPr>
              <a:t>与特点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CPGKF+QMLMKF+ArialMT"/>
                <a:cs typeface="PCPGKF+QMLMK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SWNNC+OLOHPW+MicrosoftYaHei-Bold"/>
                <a:cs typeface="WSWNNC+OLOHPW+MicrosoftYaHei-Bold"/>
              </a:rPr>
              <a:t>Comsic</a:t>
            </a:r>
            <a:r>
              <a:rPr sz="2400">
                <a:solidFill>
                  <a:srgbClr val="00B6FF"/>
                </a:solidFill>
                <a:latin typeface="CDRKBR+MS-UIGothic"/>
                <a:cs typeface="CDRKBR+MS-UIGothic"/>
              </a:rPr>
              <a:t>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00B6FF"/>
                </a:solidFill>
                <a:latin typeface="CDRKBR+MS-UIGothic"/>
                <a:cs typeface="CDRKBR+MS-UIGothic"/>
              </a:rPr>
              <a:t>的未来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CDRKBR+MS-UIGothic"/>
                <a:cs typeface="CDRKBR+MS-UIGothic"/>
              </a:rPr>
              <a:t>展与挑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CPGKF+QMLMKF+ArialMT"/>
                <a:cs typeface="PCPGKF+QMLMK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CDRKBR+MS-UIGothic"/>
                <a:cs typeface="CDRKBR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474339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SWNNC+OLOHPW+MicrosoftYaHei-Bold"/>
                <a:cs typeface="WSWNNC+OLOHPW+MicrosoftYaHei-Bold"/>
              </a:rPr>
              <a:t>Comsic</a:t>
            </a:r>
            <a:r>
              <a:rPr sz="3000">
                <a:solidFill>
                  <a:srgbClr val="00B6FF"/>
                </a:solidFill>
                <a:latin typeface="CDRKBR+MS-UIGothic"/>
                <a:cs typeface="CDRKBR+MS-UIGothic"/>
              </a:rPr>
              <a:t>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艺简</a:t>
            </a:r>
            <a:r>
              <a:rPr sz="3000">
                <a:solidFill>
                  <a:srgbClr val="00B6FF"/>
                </a:solidFill>
                <a:latin typeface="CDRKBR+MS-UIGothic"/>
                <a:cs typeface="CDRKBR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42949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GBJUI+AOARVI+MicrosoftYaHei"/>
                <a:cs typeface="RGBJUI+AOARVI+MicrosoftYaHei"/>
              </a:rPr>
              <a:t>Comsic</a:t>
            </a: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是一种先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的陶瓷工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将陶瓷粉末与其他材料混合，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一系列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40152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的加工步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，最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得到高性能的陶瓷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445126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它具有高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度、高硬度、耐高温、耐腐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点，广泛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用于航空航天、汽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、能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源、化工等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6957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GBJUI+AOARVI+MicrosoftYaHei"/>
                <a:cs typeface="RGBJUI+AOARVI+MicrosoftYaHei"/>
              </a:rPr>
              <a:t>Comsic</a:t>
            </a: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的制造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程复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，需要精确控制温度、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力、气氛等参数，以确保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的性能和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CDRKBR+MS-UIGothic"/>
                <a:cs typeface="CDRKBR+MS-UIGothic"/>
              </a:rPr>
              <a:t>定性。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652714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SWNNC+OLOHPW+MicrosoftYaHei-Bold"/>
                <a:cs typeface="WSWNNC+OLOHPW+MicrosoftYaHei-Bold"/>
              </a:rPr>
              <a:t>Comsic</a:t>
            </a:r>
            <a:r>
              <a:rPr sz="3000">
                <a:solidFill>
                  <a:srgbClr val="00B6FF"/>
                </a:solidFill>
                <a:latin typeface="CDRKBR+MS-UIGothic"/>
                <a:cs typeface="CDRKBR+MS-UIGothic"/>
              </a:rPr>
              <a:t>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00B6FF"/>
                </a:solidFill>
                <a:latin typeface="CDRKBR+MS-UIGothic"/>
                <a:cs typeface="CDRKBR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CDRKBR+MS-UIGothic"/>
                <a:cs typeface="CDRKBR+MS-UIGothic"/>
              </a:rPr>
              <a:t>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00B6FF"/>
                </a:solidFill>
                <a:latin typeface="CDRKBR+MS-UIGothic"/>
                <a:cs typeface="CDRKBR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22375" y="1842134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189F"/>
                </a:solidFill>
                <a:latin typeface="CDRKBR+MS-UIGothic"/>
                <a:cs typeface="CDRKBR+MS-UIGothic"/>
              </a:rPr>
              <a:t>航空航天</a:t>
            </a:r>
            <a:r>
              <a:rPr sz="1600">
                <a:solidFill>
                  <a:srgbClr val="00189F"/>
                </a:solidFill>
                <a:latin typeface="SimSun"/>
                <a:cs typeface="SimSun"/>
              </a:rPr>
              <a:t>领</a:t>
            </a:r>
            <a:r>
              <a:rPr sz="1600">
                <a:solidFill>
                  <a:srgbClr val="00189F"/>
                </a:solidFill>
                <a:latin typeface="CDRKBR+MS-UIGothic"/>
                <a:cs typeface="CDRKBR+MS-UIGothic"/>
              </a:rPr>
              <a:t>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09740" y="184213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CDRKBR+MS-UIGothic"/>
                <a:cs typeface="CDRKBR+MS-UIGothic"/>
              </a:rPr>
              <a:t>汽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车领</a:t>
            </a:r>
            <a:r>
              <a:rPr sz="1600">
                <a:solidFill>
                  <a:srgbClr val="FFFFFF"/>
                </a:solidFill>
                <a:latin typeface="CDRKBR+MS-UIGothic"/>
                <a:cs typeface="CDRKBR+MS-UIGothic"/>
              </a:rPr>
              <a:t>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2375" y="2402693"/>
            <a:ext cx="475888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189F"/>
                </a:solidFill>
                <a:latin typeface="RGBJUI+AOARVI+MicrosoftYaHei"/>
                <a:cs typeface="RGBJUI+AOARVI+MicrosoftYaHei"/>
              </a:rPr>
              <a:t>Comsic</a:t>
            </a:r>
            <a:r>
              <a:rPr sz="1350">
                <a:solidFill>
                  <a:srgbClr val="00189F"/>
                </a:solidFill>
                <a:latin typeface="CDRKBR+MS-UIGothic"/>
                <a:cs typeface="CDRKBR+MS-UIGothic"/>
              </a:rPr>
              <a:t>工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189F"/>
                </a:solidFill>
                <a:latin typeface="CDRKBR+MS-UIGothic"/>
                <a:cs typeface="CDRKBR+MS-UIGothic"/>
              </a:rPr>
              <a:t>制造的陶瓷部件具有高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189F"/>
                </a:solidFill>
                <a:latin typeface="CDRKBR+MS-UIGothic"/>
                <a:cs typeface="CDRKBR+MS-UIGothic"/>
              </a:rPr>
              <a:t>度和耐高温性能，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189F"/>
                </a:solidFill>
                <a:latin typeface="CDRKBR+MS-UIGothic"/>
                <a:cs typeface="CDRKBR+MS-UIGothic"/>
              </a:rPr>
              <a:t>适用于制造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飞</a:t>
            </a:r>
            <a:r>
              <a:rPr sz="1350">
                <a:solidFill>
                  <a:srgbClr val="00189F"/>
                </a:solidFill>
                <a:latin typeface="CDRKBR+MS-UIGothic"/>
                <a:cs typeface="CDRKBR+MS-UIGothic"/>
              </a:rPr>
              <a:t>机和火箭等高速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飞</a:t>
            </a:r>
            <a:r>
              <a:rPr sz="1350">
                <a:solidFill>
                  <a:srgbClr val="00189F"/>
                </a:solidFill>
                <a:latin typeface="CDRKBR+MS-UIGothic"/>
                <a:cs typeface="CDRKBR+MS-UIGothic"/>
              </a:rPr>
              <a:t>行器的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发动</a:t>
            </a:r>
            <a:r>
              <a:rPr sz="1350">
                <a:solidFill>
                  <a:srgbClr val="00189F"/>
                </a:solidFill>
                <a:latin typeface="CDRKBR+MS-UIGothic"/>
                <a:cs typeface="CDRKBR+MS-UIGothic"/>
              </a:rPr>
              <a:t>机部件。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09740" y="2402693"/>
            <a:ext cx="475888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GBJUI+AOARVI+MicrosoftYaHei"/>
                <a:cs typeface="RGBJUI+AOARVI+MicrosoftYaHei"/>
              </a:rPr>
              <a:t>Comsic</a:t>
            </a:r>
            <a:r>
              <a:rPr sz="1350">
                <a:solidFill>
                  <a:srgbClr val="FFFFFF"/>
                </a:solidFill>
                <a:latin typeface="CDRKBR+MS-UIGothic"/>
                <a:cs typeface="CDRKBR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FFFFFF"/>
                </a:solidFill>
                <a:latin typeface="CDRKBR+MS-UIGothic"/>
                <a:cs typeface="CDRKBR+MS-UIGothic"/>
              </a:rPr>
              <a:t>可以制造出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FFFFFF"/>
                </a:solidFill>
                <a:latin typeface="CDRKBR+MS-UIGothic"/>
                <a:cs typeface="CDRKBR+MS-UIGothic"/>
              </a:rPr>
              <a:t>量化的陶瓷部件，提高汽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350">
                <a:solidFill>
                  <a:srgbClr val="FFFFFF"/>
                </a:solidFill>
                <a:latin typeface="CDRKBR+MS-UIGothic"/>
                <a:cs typeface="CDRKBR+MS-UIGothic"/>
              </a:rPr>
              <a:t>燃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DRKBR+MS-UIGothic"/>
                <a:cs typeface="CDRKBR+MS-UIGothic"/>
              </a:rPr>
              <a:t>油效率和减少排放，广泛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CDRKBR+MS-UIGothic"/>
                <a:cs typeface="CDRKBR+MS-UIGothic"/>
              </a:rPr>
              <a:t>用于汽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车发动</a:t>
            </a:r>
            <a:r>
              <a:rPr sz="1350">
                <a:solidFill>
                  <a:srgbClr val="FFFFFF"/>
                </a:solidFill>
                <a:latin typeface="CDRKBR+MS-UIGothic"/>
                <a:cs typeface="CDRKBR+MS-UIGothic"/>
              </a:rPr>
              <a:t>机、排气管、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涡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轮</a:t>
            </a:r>
            <a:r>
              <a:rPr sz="1350">
                <a:solidFill>
                  <a:srgbClr val="FFFFFF"/>
                </a:solidFill>
                <a:latin typeface="CDRKBR+MS-UIGothic"/>
                <a:cs typeface="CDRKBR+MS-UIGothic"/>
              </a:rPr>
              <a:t>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CDRKBR+MS-UIGothic"/>
                <a:cs typeface="CDRKBR+MS-UIGothic"/>
              </a:rPr>
              <a:t>器等部件。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2375" y="435800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CDRKBR+MS-UIGothic"/>
                <a:cs typeface="CDRKBR+MS-UIGothic"/>
              </a:rPr>
              <a:t>能源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600">
                <a:solidFill>
                  <a:srgbClr val="FFFFFF"/>
                </a:solidFill>
                <a:latin typeface="CDRKBR+MS-UIGothic"/>
                <a:cs typeface="CDRKBR+MS-UIGothic"/>
              </a:rPr>
              <a:t>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26884" y="435800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189F"/>
                </a:solidFill>
                <a:latin typeface="CDRKBR+MS-UIGothic"/>
                <a:cs typeface="CDRKBR+MS-UIGothic"/>
              </a:rPr>
              <a:t>化工</a:t>
            </a:r>
            <a:r>
              <a:rPr sz="1600">
                <a:solidFill>
                  <a:srgbClr val="00189F"/>
                </a:solidFill>
                <a:latin typeface="SimSun"/>
                <a:cs typeface="SimSun"/>
              </a:rPr>
              <a:t>领</a:t>
            </a:r>
            <a:r>
              <a:rPr sz="1600">
                <a:solidFill>
                  <a:srgbClr val="00189F"/>
                </a:solidFill>
                <a:latin typeface="CDRKBR+MS-UIGothic"/>
                <a:cs typeface="CDRKBR+MS-UIGothic"/>
              </a:rPr>
              <a:t>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22375" y="4919198"/>
            <a:ext cx="482511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GBJUI+AOARVI+MicrosoftYaHei"/>
                <a:cs typeface="RGBJUI+AOARVI+MicrosoftYaHei"/>
              </a:rPr>
              <a:t>Comsic</a:t>
            </a:r>
            <a:r>
              <a:rPr sz="1350">
                <a:solidFill>
                  <a:srgbClr val="FFFFFF"/>
                </a:solidFill>
                <a:latin typeface="CDRKBR+MS-UIGothic"/>
                <a:cs typeface="CDRKBR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FFFFFF"/>
                </a:solidFill>
                <a:latin typeface="CDRKBR+MS-UIGothic"/>
                <a:cs typeface="CDRKBR+MS-UIGothic"/>
              </a:rPr>
              <a:t>制造的陶瓷部件具有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CDRKBR+MS-UIGothic"/>
                <a:cs typeface="CDRKBR+MS-UIGothic"/>
              </a:rPr>
              <a:t>良的耐腐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FFFFFF"/>
                </a:solidFill>
                <a:latin typeface="CDRKBR+MS-UIGothic"/>
                <a:cs typeface="CDRKBR+MS-UIGothic"/>
              </a:rPr>
              <a:t>和高温性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DRKBR+MS-UIGothic"/>
                <a:cs typeface="CDRKBR+MS-UIGothic"/>
              </a:rPr>
              <a:t>能，适用于制造燃气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轮</a:t>
            </a:r>
            <a:r>
              <a:rPr sz="1350">
                <a:solidFill>
                  <a:srgbClr val="FFFFFF"/>
                </a:solidFill>
                <a:latin typeface="CDRKBR+MS-UIGothic"/>
                <a:cs typeface="CDRKBR+MS-UIGothic"/>
              </a:rPr>
              <a:t>机、核反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CDRKBR+MS-UIGothic"/>
                <a:cs typeface="CDRKBR+MS-UIGothic"/>
              </a:rPr>
              <a:t>堆等能源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CDRKBR+MS-UIGothic"/>
                <a:cs typeface="CDRKBR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FFFFFF"/>
                </a:solidFill>
                <a:latin typeface="CDRKBR+MS-UIGothic"/>
                <a:cs typeface="CDRKBR+MS-UIGothic"/>
              </a:rPr>
              <a:t>端部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DRKBR+MS-UIGothic"/>
                <a:cs typeface="CDRKBR+MS-UIGothic"/>
              </a:rPr>
              <a:t>件。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826884" y="4919198"/>
            <a:ext cx="475888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189F"/>
                </a:solidFill>
                <a:latin typeface="RGBJUI+AOARVI+MicrosoftYaHei"/>
                <a:cs typeface="RGBJUI+AOARVI+MicrosoftYaHei"/>
              </a:rPr>
              <a:t>Comsic</a:t>
            </a:r>
            <a:r>
              <a:rPr sz="1350">
                <a:solidFill>
                  <a:srgbClr val="00189F"/>
                </a:solidFill>
                <a:latin typeface="CDRKBR+MS-UIGothic"/>
                <a:cs typeface="CDRKBR+MS-UIGothic"/>
              </a:rPr>
              <a:t>工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189F"/>
                </a:solidFill>
                <a:latin typeface="CDRKBR+MS-UIGothic"/>
                <a:cs typeface="CDRKBR+MS-UIGothic"/>
              </a:rPr>
              <a:t>制造的陶瓷部件具有高硬度和耐腐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00189F"/>
                </a:solidFill>
                <a:latin typeface="CDRKBR+MS-UIGothic"/>
                <a:cs typeface="CDRKBR+MS-UIGothic"/>
              </a:rPr>
              <a:t>性能，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189F"/>
                </a:solidFill>
                <a:latin typeface="CDRKBR+MS-UIGothic"/>
                <a:cs typeface="CDRKBR+MS-UIGothic"/>
              </a:rPr>
              <a:t>适用于制造化学反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189F"/>
                </a:solidFill>
                <a:latin typeface="CDRKBR+MS-UIGothic"/>
                <a:cs typeface="CDRKBR+MS-UIGothic"/>
              </a:rPr>
              <a:t>器、管道、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阀门</a:t>
            </a:r>
            <a:r>
              <a:rPr sz="1350">
                <a:solidFill>
                  <a:srgbClr val="00189F"/>
                </a:solidFill>
                <a:latin typeface="CDRKBR+MS-UIGothic"/>
                <a:cs typeface="CDRKBR+MS-UIGothic"/>
              </a:rPr>
              <a:t>等化工</a:t>
            </a:r>
            <a:r>
              <a:rPr sz="1350">
                <a:solidFill>
                  <a:srgbClr val="00189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189F"/>
                </a:solidFill>
                <a:latin typeface="CDRKBR+MS-UIGothic"/>
                <a:cs typeface="CDRKB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DRKBR+MS-UIGothic"/>
                <a:cs typeface="CDRKBR+MS-UIGothic"/>
              </a:rPr>
              <a:t>原料准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DRKBR+MS-UIGothic"/>
                <a:cs typeface="CDRKBR+MS-UIGothic"/>
              </a:rPr>
              <a:t>原料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00B6FF"/>
                </a:solidFill>
                <a:latin typeface="CDRKBR+MS-UIGothic"/>
                <a:cs typeface="CDRKBR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DRKBR+MS-UIGothic"/>
                <a:cs typeface="CDRKBR+MS-UIGothic"/>
              </a:rPr>
              <a:t>原料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DRKBR+MS-UIGothic"/>
                <a:cs typeface="CDRKBR+MS-UIGothic"/>
              </a:rPr>
              <a:t>配料与混合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DRKBR+MS-UIGothic"/>
                <a:cs typeface="CDRKBR+MS-UIGothic"/>
              </a:rPr>
              <a:t>成型与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烧结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SWNNC+OLOHPW+MicrosoftYaHei-Bold"/>
                <a:cs typeface="WSWNNC+OLOHP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SWNNC+OLOHPW+MicrosoftYaHei-Bold"/>
                <a:cs typeface="WSWNNC+OLOHP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SWNNC+OLOHPW+MicrosoftYaHei-Bold"/>
                <a:cs typeface="WSWNNC+OLOHP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CDRKBR+MS-UIGothic"/>
                <a:cs typeface="CDRKBR+MS-UIGothic"/>
              </a:rPr>
              <a:t>成型方法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烧结</a:t>
            </a:r>
            <a:r>
              <a:rPr sz="2000" spc="25">
                <a:solidFill>
                  <a:srgbClr val="00B6FF"/>
                </a:solidFill>
                <a:latin typeface="CDRKBR+MS-UIGothic"/>
                <a:cs typeface="CDRKBR+MS-UIGothic"/>
              </a:rPr>
              <a:t>工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烧结</a:t>
            </a:r>
            <a:r>
              <a:rPr sz="2000" spc="25">
                <a:solidFill>
                  <a:srgbClr val="00B6FF"/>
                </a:solidFill>
                <a:latin typeface="CDRKBR+MS-UIGothic"/>
                <a:cs typeface="CDRKBR+MS-UIGothic"/>
              </a:rPr>
              <a:t>后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000">
                <a:solidFill>
                  <a:srgbClr val="00B6FF"/>
                </a:solidFill>
                <a:latin typeface="CDRKBR+MS-UIGothic"/>
                <a:cs typeface="CDRKBR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DRKBR+MS-UIGothic"/>
                <a:cs typeface="CDRKBR+MS-UIGothic"/>
              </a:rPr>
              <a:t>表面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00B6FF"/>
                </a:solidFill>
                <a:latin typeface="CDRKBR+MS-UIGothic"/>
                <a:cs typeface="CDRKBR+MS-UIGothic"/>
              </a:rPr>
              <a:t>理与涂装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DRKBR+MS-UIGothic"/>
                <a:cs typeface="CDRKBR+MS-UIGothic"/>
              </a:rPr>
              <a:t>表面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300" spc="23">
                <a:solidFill>
                  <a:srgbClr val="00B6FF"/>
                </a:solidFill>
                <a:latin typeface="CDRKBR+MS-UIGothic"/>
                <a:cs typeface="CDRKBR+MS-UIGothic"/>
              </a:rPr>
              <a:t>理方法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DRKBR+MS-UIGothic"/>
                <a:cs typeface="CDRKBR+MS-UIGothic"/>
              </a:rPr>
              <a:t>涂装材料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DRKBR+MS-UIGothic"/>
                <a:cs typeface="CDRKBR+MS-UIGothic"/>
              </a:rPr>
              <a:t>涂装工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DRKBR+MS-UIGothic"/>
                <a:cs typeface="CDRKBR+MS-UIGothic"/>
              </a:rPr>
              <a:t>高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强</a:t>
            </a:r>
            <a:r>
              <a:rPr sz="3000">
                <a:solidFill>
                  <a:srgbClr val="00B6FF"/>
                </a:solidFill>
                <a:latin typeface="CDRKBR+MS-UIGothic"/>
                <a:cs typeface="CDRKBR+MS-UIGothic"/>
              </a:rPr>
              <a:t>度与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轻</a:t>
            </a:r>
            <a:r>
              <a:rPr sz="3000">
                <a:solidFill>
                  <a:srgbClr val="00B6FF"/>
                </a:solidFill>
                <a:latin typeface="CDRKBR+MS-UIGothic"/>
                <a:cs typeface="CDRKBR+MS-UIGothic"/>
              </a:rPr>
              <a:t>量化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CDRKBR+MS-UIGothic"/>
                <a:cs typeface="CDRKBR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https://d.book118.com/785221243211011114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PCPGKF+QMLMKF+ArialMT</vt:lpstr>
      <vt:lpstr>Times New Roman</vt:lpstr>
      <vt:lpstr>CDRKBR+MS-UIGothic</vt:lpstr>
      <vt:lpstr>WSWNNC+OLOHPW+MicrosoftYaHei-Bold</vt:lpstr>
      <vt:lpstr>SimSun</vt:lpstr>
      <vt:lpstr>RGBJUI+AOARVI+MicrosoftYaHei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2024-09-21T16:36:24.522</cp:lastPrinted>
  <dcterms:created xsi:type="dcterms:W3CDTF">2024-09-21T08:36:24Z</dcterms:created>
  <dcterms:modified xsi:type="dcterms:W3CDTF">2024-09-21T08:36:25Z</dcterms:modified>
</cp:coreProperties>
</file>