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655C9C-E01D-4E6F-A491-01823EC50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257B1-6E3F-4944-B700-07BD85CB4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FA5295-E09E-453A-9371-BD744CFA5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0C40C7-0731-4F60-B4B4-7CF26C58A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8FF4F0-612B-4287-9AFA-664AE1120D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96E705-9E9D-4542-950F-0F5E86C611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A1B827-55A0-4BEE-B085-E6564312AD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5F60A8-9FC6-4262-A2A3-08F20C57D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623331-C39F-477B-BE6E-CE50B8F71F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E5B1DD-4B69-47C2-A91E-8005E1A49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7985D5-4DCF-4EA9-8E9C-7EE6873D2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21311130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甲状腺消融术护理查房PPT课件</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甲状腺消融术概述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术前准备与护理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术中护理与配合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术后护理与观察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出院指导与随访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甲状腺消融术概述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73" r="340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甲状腺消融术是一种通过物理或化学方法破坏甲状腺组织的治疗方式，以达到缩小或消除病变组织的目的。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利用高温、冷冻、射频、微波等手段对甲状腺组织进行消融，使其坏死、凋亡或被机体吸收。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甲状腺结节、甲状腺癌、甲状腺肿大等甲状腺疾病。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甲状腺弥漫性病变、甲状腺炎症急性期、严重心肺功能不全等。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适应症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局部麻醉或全身麻醉。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麻醉方式</a:t>
            </a:r>
          </a:p>
        </p:txBody>
      </p:sp>
      <p:pic>
        <p:nvPicPr>
          <p:cNvPr id="5" name="Picture 5"/>
          <p:cNvPicPr>
            <a:picLocks noChangeAspect="1"/>
          </p:cNvPicPr>
          <p:nvPr/>
        </p:nvPicPr>
        <p:blipFill>
          <a:blip r:embed="rId2"/>
          <a:srcRect l="15083" r="150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消毒、切开皮肤、暴露甲状腺、消融病灶、止血、缝合伤口。</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手术步骤</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根据病灶大小和个数而定，一般需要数分钟至数小时。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手术时间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手术过程简介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术前准备与护理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向患者详细解释甲状腺消融术的过程，让其了解手术的安全性和有效性，减轻其焦虑和恐惧。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介绍手术过程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鼓励患者表达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提供心理支持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鼓励患者表达自己的担忧和疑虑，针对其心理问题给予适当的安慰和疏导。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为患者提供心理支持，如鼓励、肯定、安慰等，增强其信心和勇气，使其更好地应对手术。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对患者进行全面的身体检查，评估其身体状况是否适合进行甲状腺消融术。</a:t>
            </a:r>
          </a:p>
        </p:txBody>
      </p:sp>
      <p:pic>
        <p:nvPicPr>
          <p:cNvPr id="5" name="Picture 5"/>
          <p:cNvPicPr>
            <a:picLocks noChangeAspect="1"/>
          </p:cNvPicPr>
          <p:nvPr/>
        </p:nvPicPr>
        <p:blipFill>
          <a:blip r:embed="rId2"/>
          <a:srcRect l="14375" r="14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身体状况评估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详细询问患者的病史，了解其是否有其他疾病或用药情况，以便更好地制定手术计划。</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病史询问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进行必要的实验室检查，如血常规、凝血功能等，以确保手术的安全性。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实验室检查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向患者介绍术前注意事项，如饮食、休息、个人卫生等方面的要求。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术前宣教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根据患者的具体情况，遵医嘱给予必要的术前用药，如镇静剂、抗生素等。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术前用药</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208" r="8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手术当天早上为患者测量生命体征，确认手术部位，为手术做好充分准备。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手术当天准备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术中护理与配合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https://d.book118.com/785221311130011034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2024-08-29T21:26:23.805</cp:lastPrinted>
  <dcterms:created xsi:type="dcterms:W3CDTF">2024-08-29T13:26:23Z</dcterms:created>
  <dcterms:modified xsi:type="dcterms:W3CDTF">2024-08-29T13:26:25Z</dcterms:modified>
</cp:coreProperties>
</file>