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BF118-F081-45BC-8641-D4F4D109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ADD74-74DD-47DA-993F-43AABDBE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D7B1C-16B3-4F2F-8A07-CFC874AB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648DF-0068-4ED1-A943-8E2F1B1DE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29483-D300-498E-9519-B66943CC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8C634-C255-4D9B-BFF7-FD07E61B0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C9393-59DE-4B20-865F-2AC2CC72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3C77D-A436-4B5D-BF52-F2EB798A5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ADDD2-890C-45C4-B49A-ABE3D58C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69414-62DA-4FBD-9996-B29F3E99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DBBB-0754-468E-94EB-0C187D32F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453" r:id="rId2"/>
    <p:sldLayoutId id="2147495454" r:id="rId3"/>
    <p:sldLayoutId id="2147495455" r:id="rId4"/>
    <p:sldLayoutId id="2147495456" r:id="rId5"/>
    <p:sldLayoutId id="2147495457" r:id="rId6"/>
    <p:sldLayoutId id="2147495458" r:id="rId7"/>
    <p:sldLayoutId id="2147495459" r:id="rId8"/>
    <p:sldLayoutId id="2147495460" r:id="rId9"/>
    <p:sldLayoutId id="2147495461" r:id="rId10"/>
    <p:sldLayoutId id="214749546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1344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住宅小区物业安全部主管居民活动促进社区凝聚力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物业安全部主管的职责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社区凝聚力的提升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居民活动的组织与实施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物业安全部主管与居民互动的策略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物业安全部主管的职责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维护小区安全</a:t>
            </a:r>
            <a:endParaRPr lang="zh-CN" altLang="en-US"/>
          </a:p>
        </p:txBody>
      </p:sp>
      <p:sp>
        <p:nvSpPr>
          <p:cNvPr id="104893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确保小区内的安全秩序，预防和打击违法犯罪行为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定期开展安全宣传和培训，提高居民的安全意识和自防能力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组织安全巡逻和检查，及时发现和处理安全隐患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建立应急预案，应对突发事件，保障居民的生命财产安全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管理物业服务团队</a:t>
            </a:r>
            <a:endParaRPr lang="zh-CN" altLang="en-US"/>
          </a:p>
        </p:txBody>
      </p:sp>
      <p:sp>
        <p:nvSpPr>
          <p:cNvPr id="104897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物业安全部主管需要确保物业服务团队具备专业能力和服务意识。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定期组织培训和考核，提高团队的服务水平和工作效率。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及时解决团队内部矛盾和问题，保持团队的稳定性和凝聚力。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根据社区需求和实际情况，合理分配工作任务和资源，确保物业服务团队的高效运转。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提升居民生活品质</a:t>
            </a:r>
            <a:endParaRPr lang="zh-CN" altLang="en-US"/>
          </a:p>
        </p:txBody>
      </p:sp>
      <p:sp>
        <p:nvSpPr>
          <p:cNvPr id="104903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保障住宅小区安全：物业安全部主管负责制定和执行安全管理制度，确保小区居民的生命财产安全。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维护小区设施设备：定期检查和维护小区的公共设施和设备，确保居民生活便利。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提升绿化环境品质：加强小区绿化养护，提升小区环境品质，为居民创造宜居的生活环境。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组织社区文化活动：组织开展各类社区文化活动，增进居民之间的交流与互动，促进社区凝聚力的提升。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促进社区凝聚力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组织并策划社区活动，增强居民互动与交流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定期收集居民意见和建议，为社区发展提供参考依据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协调各方资源，推动社区共建共治，形成良好的社区氛围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关注居民需求，及时解决居民问题，提升居民满意度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居民活动的组织与实施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策划居民活动</a:t>
            </a:r>
            <a:endParaRPr lang="zh-CN" altLang="en-US"/>
          </a:p>
        </p:txBody>
      </p:sp>
      <p:sp>
        <p:nvSpPr>
          <p:cNvPr id="1049218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确定活动主题：根据社区居民的需求和兴趣，选择合适的活动主题。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资源整合：与社区内外的相关单位或个人合作，整合资源，丰富活动内容。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宣传推广：通过社区公告、微信群等方式，向居民宣传活动，提高参与率。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制定活动计划：包括活动时间、地点、参与人群、活动流程等详细信息。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组织活动实施</a:t>
            </a:r>
            <a:endParaRPr lang="zh-CN" altLang="en-US"/>
          </a:p>
        </p:txBody>
      </p:sp>
      <p:sp>
        <p:nvSpPr>
          <p:cNvPr id="10492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确定活动主题：根据居民需求和社区特点，选择合适的活动主题。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制定活动计划：包括活动时间、地点、参与人员、活动流程等内容，确保活动的顺利进行。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发布活动通知：通过社区公告、微信群等方式，及时发布活动通知，确保居民知晓并参与。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组织活动筹备：根据活动需要，协调资源，准备物资，确保活动所需物资充足。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评估活动效果</a:t>
            </a:r>
            <a:endParaRPr lang="zh-CN" altLang="en-US"/>
          </a:p>
        </p:txBody>
      </p:sp>
      <p:sp>
        <p:nvSpPr>
          <p:cNvPr id="1049358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参与度：统计活动参与人数，了解活动覆盖面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满意度：通过调查问卷了解居民对活动的满意度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反馈意见：收集居民对活动的建议和意见，持续改进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活动成果：评估活动对社区凝聚力的提升效果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https://d.book118.com/785221344024011112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住宅小区物业安全部主管居民活动促进社区凝聚力</vt:lpstr>
      <vt:lpstr>目录</vt:lpstr>
      <vt:lpstr>添加章节标题</vt:lpstr>
      <vt:lpstr>物业安全部主管的职责</vt:lpstr>
      <vt:lpstr>维护小区安全</vt:lpstr>
      <vt:lpstr>管理物业服务团队</vt:lpstr>
      <vt:lpstr>提升居民生活品质</vt:lpstr>
      <vt:lpstr>促进社区凝聚力</vt:lpstr>
      <vt:lpstr>居民活动的组织与实施</vt:lpstr>
      <vt:lpstr>策划居民活动</vt:lpstr>
      <vt:lpstr>组织活动实施</vt:lpstr>
      <vt:lpstr>评估活动效果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2024-09-18T06:57:29.330</cp:lastPrinted>
  <dcterms:created xsi:type="dcterms:W3CDTF">2024-09-17T22:57:29Z</dcterms:created>
  <dcterms:modified xsi:type="dcterms:W3CDTF">2024-09-17T22:57:31Z</dcterms:modified>
</cp:coreProperties>
</file>