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FEE68D-41A5-4EDA-9E13-8F8768C7D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5F732A-ED5E-4DD4-BD09-980A13EA0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6B38B-9BBF-4AF1-938C-861B6A323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8840AC-DD31-4595-A753-8A37540C8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938FD9-3291-4046-8CE5-40954B3B8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5144EC-4239-413F-950D-97A5B8759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C9837B-8755-4797-9D01-BD07D09F7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692383-D583-4381-A328-6FCB2910B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1C90B3-A83E-4663-918D-8FDB0D909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D3CE7-1BD7-4DF0-8F45-33C534BDE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7583A-32D6-4562-9979-DF62A6450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222213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学生心理健康与家庭教育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2024-01-13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家庭教育在学生心理健康中作用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学生常见心理问题及表现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家长如何关注孩子心理健康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学校在促进学生心理健康中责任与措施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社会资源在支持学生心理健康中作用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358" b="213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心理健康是指个体在心理、情感和行为方面的良好状态，具有正常的智力、积极的情绪、和谐的人际关系、良好的社会适应能力和健全的人格。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包括智力正常、情绪稳定、意志健全、行为协调、人际关系适应、反应适度、心理特点符合年龄等。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心理健康定义与标准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17" r="329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当前，学生心理健康问题日益突出，包括学习压力、人际关系、情感困扰、网络成瘾等方面。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具体表现为焦虑、抑郁、自卑、孤独、攻击行为、自杀意念等。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学生心理健康问题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学生心理健康现状及问题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965" b="10965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家庭环境、父母教养方式、家庭经济状况等对学生的心理健康产生重要影响。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学校教育方式、师生关系、同学关系等也会对学生的心理健康产生影响。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社会变革、文化背景、媒体影响等也是影响学生心理健康的重要因素。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影响学生心理健康因素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家庭教育在学生心理健康中作用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家庭教育是孩子性格形成的主要因素，家长的言传身教对孩子的性格塑造起着关键作用。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家庭教育有助于孩子养成良好的学习和生活习惯，为孩子的未来发展奠定基础。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积极的家庭教育有助于增进亲子之间的信任和理解，形成良好的家庭氛围。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781" r="23781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塑造性格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培养习惯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增进亲子关系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家庭教育对孩子成长影响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家长应引导孩子树立正确的价值观和人生观，帮助孩子建立积极、健康的心态。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家长应给予孩子充分的支持和鼓励，让孩子在成长过程中充满自信和勇气。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家长应耐心倾听孩子的想法和感受，理解孩子的需求，促进孩子心理健康发展。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引导者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倾听者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家长在孩子心理发展中角色定位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家长与孩子之间的充分沟通有助于消除误解和矛盾，增进亲子之间的感情。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和谐氛围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家庭成员之间的和谐关系有助于孩子形成积极、乐观的心态，提高孩子的心理承受能力。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适当期望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家长应对孩子抱有适当的期望，避免过高或过低的期望给孩子带来心理压力。同时，要关注孩子的兴趣和特长，鼓励孩子在自己喜欢的领域发展。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7083" r="7083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良好家庭环境对孩子心理健康促进作用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学生常见心理问题及表现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焦虑情绪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学生因学习压力过大，常常表现出紧张、不安、烦躁等焦虑情绪。他们可能会担心自己的成绩、考试、作业等方面，甚至出现失眠、食欲不振等身体症状。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抑郁情绪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长期的学习压力可能导致学生产生抑郁情绪，表现为情绪低落、缺乏活力、对事物失去兴趣等。他们可能会感到无助、绝望，甚至出现自残、自杀等极端行为。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学习压力过大导致焦虑、抑郁等情绪问题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67" r="14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学生在与同学、老师、家长等人相处过程中，可能会遇到沟通不畅、被排斥、欺凌等问题，导致他们感到孤独、无助。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人际关系困扰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由于自身条件、家庭背景等原因，学生可能会产生自卑心理，表现为缺乏自信、不敢表达自己的观点、避免与他人交往等。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自卑心态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人际关系困扰造成孤独、自卑等心态失衡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https://d.book118.com/785222213300011044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2024-09-07T07:08:57.163</cp:lastPrinted>
  <dcterms:created xsi:type="dcterms:W3CDTF">2024-09-06T23:08:57Z</dcterms:created>
  <dcterms:modified xsi:type="dcterms:W3CDTF">2024-09-06T23:08:59Z</dcterms:modified>
</cp:coreProperties>
</file>