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7C64C-C1BE-4305-9FEF-69BD74BC3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4102D8-545F-4E0D-8218-F7ED4B7C2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B43908-F1A7-4462-9F2B-39E4D4B79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4F2814-7718-4C2D-8145-6980341BB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2E0BB0-E101-4F84-AB43-E3DB71982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BB26DE-2AA7-4B1F-9172-6BE006E35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4443AC-DBF8-4F1B-8FAD-5C0780E6A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29A1B6-35CB-49A1-8F50-1DEC7E4B3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49BF4-BA60-4AA9-8D43-390D5F77F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240C0-C554-4FE5-AE26-6E92C6A39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3D017-2040-424E-A5B3-351C6096D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222311310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某服务区加油站钢结构专项施工案例网架吊装工艺之一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钢结构设计与制造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网架吊装前准备工作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网架吊装施工过程详解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施工过程中遇到的问题及解决方案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位于某高速公路服务区内，为过往车辆提供加油、休息等服务。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功能布局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占地面积约1000平方米，建筑面积约500平方米。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包括加油区、便利店、卫生间等功能区域。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服务区加油站简介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服务区加油站采用钢结构网架结构，具有重量轻、强度高、施工速度快等优点。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7458" b="1745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结构类型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包括钢网架制作、运输、安装、焊接等工艺流程。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施工内容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需要满足相关钢结构设计规范和安全标准，确保施工质量和使用安全。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技术要求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钢结构专项施工需求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网架吊装工艺重要性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提高施工效率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采用网架吊装工艺可以大大缩短施工周期，减少人力物力投入，提高施工效率。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保证施工质量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网架结构在工厂内加工制作，质量可控；现场吊装安装，减少高空作业，降低安全风险。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适应复杂环境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服务区加油站通常位于高速公路旁，施工环境复杂，网架吊装工艺可以适应不同地形和环境条件，确保施工的顺利进行。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钢结构设计与制造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确保结构在各种荷载作用下具有足够的强度和稳定性，防止发生破坏或失稳。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在满足安全性的前提下，优化设计方案，降低材料消耗和加工成本。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根据使用要求，合理确定结构形式、尺寸和构造措施，确保满足使用功能。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美观性原则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注重结构外观设计和细节处理，提升整体视觉效果和建筑美感。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结构设计原则及特点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钢材选用与加工制作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钢材选用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根据设计要求和使用环境，选用合适的钢材牌号和质量等级，确保材料性能符合要求。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加工制作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采用先进的加工设备和工艺，确保构件加工的精度和质量。同时，加强过程控制和检验，确保产品质量可追溯。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制定详细的运输方案，选择合适的运输工具和装载方式，确保构件在运输过程中不受损坏。对于超长、超宽或超高构件，应采取特殊措施进行加固和防护。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运输要求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选择平整、坚实的场地作为构件存放区，避免构件受压变形或受潮腐蚀。同时，按照构件的规格和类型进行分类存放，并设置明显的标识牌，方便后续施工使用。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存放要求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构件运输及存放要求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网架吊装前准备工作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现场勘察与测量定位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了解服务区加油站的地形、地貌、地质条件，为后续网架吊装的施工方案设计提供依据。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勘察现场地形地貌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根据设计图纸和现场实际情况，进行网架吊装的测量定位工作，包括确定吊装点、安装位置等。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测量定位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吊装设备选型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根据网架结构的特点、重量、尺寸等因素，选择合适的吊装设备，如吊车、塔吊等。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布置方案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根据选定的吊装设备和现场实际情况，制定详细的吊装设备布置方案，包括设备的安装位置、角度、高度等。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吊装设备选型及布置方案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https://d.book118.com/785222311310011103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2024-09-13T07:33:56.504</cp:lastPrinted>
  <dcterms:created xsi:type="dcterms:W3CDTF">2024-09-12T23:33:56Z</dcterms:created>
  <dcterms:modified xsi:type="dcterms:W3CDTF">2024-09-12T23:33:58Z</dcterms:modified>
</cp:coreProperties>
</file>