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F0AFC-D901-4AE5-9A19-C402E2F47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A4D41-E3BB-4F6F-987D-A107670FA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E4CEC-615C-4014-826B-61D03065C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35A04-1A25-457F-9B49-6FC85C67F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D2ACD-C66F-444E-A5F2-8B447810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3EA7C-FD2F-46F1-9D6D-CED776C42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53D10-9F56-4620-9FE6-5E2C9005D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E5C2BA-8D21-43D3-8FDB-E7763FFD9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28D48E-1FDC-4C3B-B546-F62A8151B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3F827-7D07-473B-8318-DA348DE91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C5F00-F6BC-427C-A24F-B438C5C06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23241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护理本科开题ppt范文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研究预期成果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研究可行性分析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护理人力资源短缺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全球范围内，护理人员数量不足，难以满足日益增长的护理需求。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护理服务质量参差不齐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不同地区、不同医疗机构之间的护理服务质量存在较大差异。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全球老龄化趋势加剧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老年人口比例逐年上升，对护理服务的需求持续增长。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护理行业现状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417" r="18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推动护理行业的发展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培养具备创新能力和国际化视野的护理人才，推动护理行业的进步。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提高护理人才素质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通过系统化、规范化的本科教育，培养具备专业素养的护理人才。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高素质的护理人才能够提供更高质量的护理服务，满足患者需求。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护理本科教育的意义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57" r="99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08" r="340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109" r="301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针对当前护理行业存在的问题，探究护理本科教育的改革方向和实施策略。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为护理本科教育的改革提供理论依据和实践指导，促进护理行业的可持续发展。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护理学是一门研究维护、促进和恢复人类健康的学科。在护理本科的开题报告中，需要清晰地阐述研究问题、研究方法和研究步骤，以便为后续的研究打下坚实的基础。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57" b="795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研究内容和方法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我国护理本科教育起始于20世纪80年代，经过几十年的发展，已经形成了较为完善的培养体系。目前，我国护理本科教育主要培养临床护理、护理管理、护理教育等领域的人才。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国内护理本科教育发展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国外护理本科教育发展较早，许多国家在20世纪初就开展了护理本科教育。国外护理本科教育注重培养学生的综合素质和创新能力，课程设置较为灵活，实践教学环节较为丰富。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国外护理本科教育发展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国内外护理本科教育发展现状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https://d.book118.com/785223241014011121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2024-09-23T21:23:05.034</cp:lastPrinted>
  <dcterms:created xsi:type="dcterms:W3CDTF">2024-09-23T13:23:05Z</dcterms:created>
  <dcterms:modified xsi:type="dcterms:W3CDTF">2024-09-23T13:23:06Z</dcterms:modified>
</cp:coreProperties>
</file>