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D3B082-5DD5-444A-AF7F-CE09FF160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CDA5A8-A805-4D49-BCAC-AC4BED371C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4A7180-4E53-4FC2-9CE8-2BBBA4018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9D7EA2-B05C-40DB-9875-A1DC9D7BC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783E64-885E-401C-87BD-7114D6889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D0AD11-4934-4831-84DC-15D36F778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04D6A2-3424-423D-845C-468A944289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88B7CB-57C4-4E84-BDB5-7553EFD38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E3A28E-E076-4D1E-94BC-698494AC39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280DDE-9F73-4D1A-B940-BF26C057E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260754-AA21-46F7-B5B0-9EFAA2455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5230134100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老年人皮肤瘙痒护理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皮肤瘙痒的原因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皮肤瘙痒对老年人的影响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老年人皮肤瘙痒的护理方法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药物治疗和注意事项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皮肤瘙痒的原因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随着年龄的增长，皮肤的水分含量逐渐减少，皮肤干燥容易引起瘙痒。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皮肤干燥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皮脂分泌减少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汗腺功能减退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老年人的皮脂分泌减少，皮肤失去保护，容易受到外界刺激产生瘙痒。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老年人汗腺功能减退，汗液分泌减少，皮肤容易瘙痒。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生理原因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某些皮肤病如湿疹、荨麻疹等可能导致皮肤瘙痒。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792" r="217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内分泌失调如糖尿病、甲状腺功能亢进等可能导致皮肤瘙痒。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内分泌失调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神经系统疾病如帕金森病、神经性皮炎等也可能引起皮肤瘙痒。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神经系统疾病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病理原因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环境和生活习惯因素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气候变化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气候变化如寒冷、干燥、潮湿等可能影响皮肤健康，引发瘙痒。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生活习惯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不正确的洗澡方式、使用不适合的护肤品、穿着不合适的衣物等都可能引发皮肤瘙痒。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室内空气质量差、居住环境不卫生、接触过敏原等也可能导致皮肤瘙痒。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皮肤瘙痒对老年人的影响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12" r="325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皮肤瘙痒可能导致老年人出现焦虑、抑郁等情绪问题，影响其心理健康。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焦虑和抑郁情绪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由于皮肤瘙痒可能导致皮肤外观的改变，老年人可能会因此产生自卑感，影响社交活动。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自卑感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66" b="27766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皮肤瘙痒可能干扰老年人的睡眠，导致睡眠质量下降。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长期瘙痒可能导致皮肤破损，增加感染的风险。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生理影响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皮肤破损和感染风险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睡眠障碍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皮肤瘙痒可能影响老年人的日常生活，如穿衣、洗澡等。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日常活动受限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由于心理和生理上的不适，老年人可能减少社交活动，导致生活质量下降。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社交活动减少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生活质量影响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老年人皮肤瘙痒的护理方法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https://d.book118.com/785230134100011102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2024-09-11T02:30:39.844</cp:lastPrinted>
  <dcterms:created xsi:type="dcterms:W3CDTF">2024-09-10T18:30:39Z</dcterms:created>
  <dcterms:modified xsi:type="dcterms:W3CDTF">2024-09-10T18:30:41Z</dcterms:modified>
</cp:coreProperties>
</file>