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3ED5C9-5B19-46FD-8503-B4684674800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60150-20C0-435B-8C92-F33E3B4B0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A88A2-9581-4E87-B30E-ACD137529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3C55D-0EFB-4FCF-9D93-35A73265B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7D99E-E27F-4573-A037-D7FAE939C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B1433-C60F-499A-A49B-C10437FE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16804-733A-41FF-B785-65A06920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82EB8-114A-4A7A-A76D-8A5AA27D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7511F-DA09-4877-80CA-36497CE7E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DDF14-29DE-4E34-B57E-DE9092D7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40974-8DC7-4E7A-93C8-4A2E1E14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0BD08-7E0F-4C2A-AA7A-938F9FEE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DDECA5A-321C-4F72-BD40-0885DC65D7B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E07ABDC-5CC7-4CC8-BBEF-91E922FDD06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302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企业礼仪培训的规划与实施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企业礼仪培训的内容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企业礼仪培训的评估与反馈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企业礼仪培训的实施策略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企业礼仪培训的未来发展趋势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企业礼仪培训简介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企业礼仪是指员工在职场中遵守的规范和行为准则。企业礼仪培训可以帮助员工提升职业素养和形象，内容涵盖着言谈举止、服装打扮、沟通技巧等方面。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形象重要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提升企业形象和员工个人形象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合作沟通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促进员工间的良好合作和沟通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自信竞争力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增强员工自信心和职业竞争力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规范员工的日常行为举止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素养形象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增强员工的职业素养和形象修养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态度价值观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培养员工良好的职业态度和价值观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外部培训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聘请专业礼仪培训机构进行培训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在线培训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通过网络平台进行远程培训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内部培训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由公司内部专业人员负责培训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仪容仪表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仪容仪表是企业礼仪培训中的重要内容，包括着装规范、仪表端庄和仪态大方。通过良好的仪容仪表，展现出员工的专业形象，提升企业形象和品牌价值。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2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言行得体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言行举止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礼貌用语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行为规范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礼仪礼节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文明礼仪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言传身教的重要性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言传身教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有效沟通的要点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表达清晰的技巧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有效表达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提升拜访效果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商务拜访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商务交流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谈判技巧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商务谈判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商务礼仪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礼仪礼节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商务拜访礼仪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VS</a:t>
            </a: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商务礼仪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沟通技巧对个人发展的重要性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商务礼仪在企业文化中的角色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沟通技巧和商务礼仪的结合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实战演练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模拟商务场景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综合运用沟通技巧和商务礼仪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达成合作共赢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沟通技巧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VS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有效表达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沟通信任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企业礼仪培训内容丰富多样，涵盖仪容仪表、言行举止、沟通技巧和商务礼仪等方面。通过培训，员工可以提升自身形象，增强团队凝聚力，提高工作效率和企业的竞争力。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员工面试礼仪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在企业礼仪培训中，员工面试礼仪是至关重要的一环。员工应该提前进行礼仪准备工作，包括仪表仪容、穿着打扮等方面。在面试中，要注意言谈举止，展现自信和专业。此外，沟通技巧也是面试成功的关键。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1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为客人提供舒适的环境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商务招待礼仪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接待准备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尊重客人的文化习惯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招待礼仪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保持礼貌和耐心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准备会议日程和材料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会议准备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有效地表达意见和观点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按时到场并注意礼节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会议礼仪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团队协作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明确工作分工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协同解决问题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团队凝聚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互相支持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团队合作礼仪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团队建设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定期团队建设活动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促进团队成员间的交流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https://d.book118.com/785230240013011130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企业礼仪培训的规划与实施</vt:lpstr>
      <vt:lpstr>目录</vt:lpstr>
      <vt:lpstr>第一章 企业礼仪培训的重要性</vt:lpstr>
      <vt:lpstr> </vt:lpstr>
      <vt:lpstr>企业礼仪培训的益处</vt:lpstr>
      <vt:lpstr>企业礼仪培训的目标</vt:lpstr>
      <vt:lpstr>企业礼仪培训的实施方式</vt:lpstr>
      <vt:lpstr>第2章 企业礼仪培训的内容</vt:lpstr>
      <vt:lpstr> </vt:lpstr>
      <vt:lpstr>言行举止</vt:lpstr>
      <vt:lpstr>沟通技巧</vt:lpstr>
      <vt:lpstr>商务礼仪</vt:lpstr>
      <vt:lpstr>沟通技巧VS商务礼仪</vt:lpstr>
      <vt:lpstr>总结</vt:lpstr>
      <vt:lpstr>第3章 企业礼仪培训的案例分析</vt:lpstr>
      <vt:lpstr> </vt:lpstr>
      <vt:lpstr>商务招待礼仪</vt:lpstr>
      <vt:lpstr>会议礼仪</vt:lpstr>
      <vt:lpstr>团队合作礼仪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2024-09-29T14:22:51.001</cp:lastPrinted>
  <dcterms:created xsi:type="dcterms:W3CDTF">2024-09-29T06:22:51Z</dcterms:created>
  <dcterms:modified xsi:type="dcterms:W3CDTF">2024-09-29T06:22:55Z</dcterms:modified>
</cp:coreProperties>
</file>