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89E80-7BF1-4E55-B420-90390E6C4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EA827-17B4-4242-84F5-EBBBA5B5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4AE05-E711-4853-B498-BE497B1FA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092DF-AE49-41D9-B0C7-30A64F2E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3428EE-5443-44A2-8FD3-B0E82F39C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0117C-993D-4791-B16C-976811EB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501E6-3C55-46D5-9645-63BA951F7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AC476-6DF1-4C98-9B51-964AE969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AD8A8-96EC-4B1A-97FC-4A4B11FA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AC1EB-6783-483F-ABD6-9457D935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97D9E-C358-4C0F-9DE5-4FAD9785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31013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环境污染与防治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生态保护与恢复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环境法规与政策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环境科学前沿与展望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环境科学是一门研究人类活动与其周围环境相互关系的综合性学科，旨在探索环境保护和可持续发展的科学途径。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环境科学自20世纪中叶以来逐渐兴起，随着环境问题的日益严重，该学科在理论、方法和技术等方面不断取得重要进展。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环境科学的定义与发展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环境科学以地球表层环境系统为研究对象，包括大气圈、水圈、岩石圈、生物圈和人类圈等。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揭示环境系统的结构、功能和演化规律，探索环境变化对人类生存和发展的影响，以及人类活动对环境的作用机制和调控途径。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532" r="953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环境科学的研究对象与任务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环境科学借鉴自然科学的理论和方法，如物理学、化学、生物学等，以揭示环境系统的自然规律。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与自然科学的关系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环境科学与社会学、经济学、法学等社会科学密切相关，共同研究环境问题产生的社会、经济、法律等方面原因及解决方法。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与社会科学的关系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环境科学为环境保护和治理提供科学依据，而工程技术则为实现环境保护和治理目标提供技术手段。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与工程技术的关系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环境科学与其他学科的关系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大气主要由氮气、氧气、氩气和二氧化碳等气体组成，其中还含有水汽、尘埃和其他微量气体。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大气在垂直方向上可分为对流层、平流层、中间层、热层和外大气层，各层温度、压力和密度等物理性质存在显著差异。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由于地球自转和公转、地形差异、热力作用等因素，大气中存在复杂的运动形式，如季风、气旋、反气旋等。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大气运动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083" b="9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水体类型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水体包括海洋、湖泊、河流、冰川、地下水等，它们各自具有不同的理化性质和生态特征。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水循环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水在太阳能驱动下，通过蒸发、降水、径流和地下渗透等环节不断循环，构成水圈。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水质指标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衡量水质好坏的指标有很多，如pH值、溶解氧、化学需氧量、生物需氧量、总磷、总氮、重金属含量等。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000" r="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工业废水、废气、废渣的排放以及农药和化肥的过度使用等都会造成土壤污染，威胁生态系统和人类健康。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土壤由矿物质、有机质、水分和空气四部分组成，其中矿物质是土壤的主要组成成分。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土壤具有肥力、保水性、透气性、酸碱度等性质，这些性质直接影响植物的生长和发育。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生物与环境的关系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生物与环境之间存在相互作用，生物通过适应环境和影响环境来求得生存和发展。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生物资源的保护与利用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保护生物资源对于维护生态平衡和实现可持续发展具有重要意义，同时合理利用生物资源也可以促进社会经济发展。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生物多样性包括物种多样性、生态系统多样性和遗传多样性三个层次，是地球生命的基础。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环境污染与防治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指人类活动直接或间接地向环境排放超过其自净能力的物质或能量，从而使环境的质量降低，对人类的生存与发展、生态系统和财产造成不利影响的现象。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按环境要素可分为大气污染、水体污染和土壤污染等；按人类活动可分为工业环境污染、城市环境污染和农业环境污染等。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对人体健康、生态系统和经济发展造成严重影响。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环境污染危害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指由于人类活动或自然过程使得某些物质进入大气中，呈现出足够的浓度，达到足够的时间，并因此危害了人体的舒适、健康和福利或环境的现象。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大气污染物来源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工业排放、交通运输、农业活动和生活垃圾等。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大气污染防治措施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减少污染物排放、发展清洁能源、植树造林等。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大气污染及其防治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指人类活动排放的污染物进入河流、湖泊、海洋等水域，使水和水体的物理、化学性质或生物群落组成发生变化，从而降低了水体的使用价值的现象。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水体污染物来源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工业废水、生活污水、农业排水和垃圾填埋场等。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水体污染防治措施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控制污染源、加强污水处理、恢复水体生态等。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水体污染及其防治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指人类活动产生的污染物进入土壤并积累到一定程度，引起土壤质量恶化，并进而造成农作物中某些指标超过国家标准的现象。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土壤污染物来源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工业废水、废气、废渣的排放，农药、化肥等农用化学品的不合理使用和畜禽养殖等农业生产活动。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土壤污染防治措施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控制污染源、实施土壤修复工程、推广生态农业等。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土壤污染及其防治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https://d.book118.com/785231013121011103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2024-09-12T16:16:14.887</cp:lastPrinted>
  <dcterms:created xsi:type="dcterms:W3CDTF">2024-09-12T08:16:14Z</dcterms:created>
  <dcterms:modified xsi:type="dcterms:W3CDTF">2024-09-12T08:16:17Z</dcterms:modified>
</cp:coreProperties>
</file>