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2BE575-346D-4589-B35E-B13007218C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E1750E3-4186-473F-BDDE-D84F199046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7E16530-721D-435D-AFEB-5797AB8C63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C5E5021-5153-4B74-898E-F7F1ED16E0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6D6793-9699-4EEF-B0E6-900310894C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0557E5-8946-4AB3-AF97-BD2C5A2B6C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8EA710A-9118-40AC-861C-9CB5B86EE3F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058267-109B-4BD9-9D46-CB82C373D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23A983B-734A-45BE-BFCC-714BB6D5DAA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36C1EB-207D-4CE1-98E9-44CC9DC388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43E8E-3F16-4AB6-A437-3C95BFB574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523130034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31392"/>
            <a:ext cx="4887796" cy="3079623"/>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临床医学专业认证自评报告中的学科建设与团队协作能力展示与评价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学科建设现状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团队协作能力展示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学科建设与团队协作能力评价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存在问题与改进措施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01</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展示临床医学专业在学科建设和团队协作方面的成果和进步，提高专业声誉和影响力。</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通过自评报告，发现学科建设和团队协作中存在的问题和不足，为改进和提升提供参考。</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促进临床医学专业与国内外同行之间的交流与合作，推动学科发展和医学教育进步。</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学科建设的整体规划、实施情况和取得的成果。</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团队协作的组织架构、运行机制和实施效果。</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学科建设和团队协作中存在的问题、挑战及改进措施。</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学科建设现状</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02</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273" r="3527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学科方向凝练</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学科在研究方向上不断凝练和深化，聚焦领域内的重大科学问题和关键技术，取得了一系列重要突破。</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临床医学专业在学科方向上紧密围绕医学前沿和临床需求，形成了具有鲜明特色和优势的研究方向，如转化医学、精准医学等。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学科队伍建设</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临床医学专业拥有一支高水平的师资队伍，其中包括多名院士、国务院特殊津贴专家等高层次人才。</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学科注重青年人才的培养和引进，通过实施青年人才支持计划等措施，为青年人才成长提供了良好的环境和条件。</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学科平台建设</a:t>
              </a:r>
            </a:p>
          </p:txBody>
        </p:sp>
      </p:grpSp>
      <p:sp>
        <p:nvSpPr>
          <p:cNvPr id="43" name="TextBox 43"/>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临床医学专业拥有多个国家和省级重点实验室、工程中心等高水平科研平台，为学科发展提供了强有力的支撑。</a:t>
            </a:r>
          </a:p>
        </p:txBody>
      </p:sp>
      <p:sp>
        <p:nvSpPr>
          <p:cNvPr id="44" name="TextBox 44"/>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学科积极开展国际交流与合作，与多个国际知名医学中心和科研机构建立了长期稳定的合作关系，提升了学科的国际影响力。</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临床医学专业在科研方面取得了显著成绩，近年来承担了多项国家级和省部级科研项目，取得了一系列重要科研成果。</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学科注重科研成果的转化和应用，积极推动产学研合作，多项科研成果成功实现了产业化，产生了良好的经济效益和社会效益。</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学科成果产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团队协作能力展示</a:t>
            </a:r>
          </a:p>
        </p:txBody>
      </p:sp>
      <p:sp>
        <p:nvSpPr>
          <p:cNvPr id="3" name="TextBox 3"/>
          <p:cNvSpPr txBox="1"/>
          <p:nvPr/>
        </p:nvSpPr>
        <p:spPr>
          <a:xfrm>
            <a:off x="3106008" y="548979"/>
            <a:ext cx="5979984"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650" b="1">
                <a:solidFill>
                  <a:schemeClr val="lt1">
                    <a:alpha val="100000"/>
                  </a:schemeClr>
                </a:solidFill>
                <a:latin typeface="Microsoft Yahei"/>
                <a:ea typeface="Microsoft Yahei"/>
                <a:cs typeface="Microsoft Yahei"/>
              </a:rPr>
              <a:t>03</a:t>
            </a:r>
          </a:p>
        </p:txBody>
      </p:sp>
      <p:sp>
        <p:nvSpPr>
          <p:cNvPr id="4" name="TextBox 4"/>
          <p:cNvSpPr txBox="1"/>
          <p:nvPr/>
        </p:nvSpPr>
        <p:spPr>
          <a:xfrm>
            <a:off x="5392760" y="2020147"/>
            <a:ext cx="1612643"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1500" b="1">
                <a:solidFill>
                  <a:schemeClr val="accent1">
                    <a:lumMod val="75000"/>
                    <a:alpha val="100000"/>
                  </a:schemeClr>
                </a:solidFill>
                <a:latin typeface="Microsoft Yahei"/>
                <a:ea typeface="Microsoft Yahei"/>
                <a:cs typeface="Microsoft Yahei"/>
              </a:rPr>
              <a:t>CATALOGUE</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引领学科发展方向，负责课程建设和教学改革。</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学科带头人与骨干教师</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提供临床实践和技术支持，参与教学和科研工作。</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临床医师与医学技术人员</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负责协调、管理和辅助工作，保障团队高效运转。</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管理人员与辅助人员</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团队组成与分工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协作机制与运作模式</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定期召开团队会议，讨论学科发展、教学计划和科研项目等议题，确保团队成员之间的信息交流畅通。</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建立团队协作平台，实现教学资源、科研成果和临床数据的共享，提高团队协作效率。</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鼓励团队成员跨学科、跨领域合作，促进学科交叉融合，提升团队整体实力。</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https://d.book118.com/785231300340011103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2024-09-13T13:10:17.411</cp:lastPrinted>
  <dcterms:created xsi:type="dcterms:W3CDTF">2024-09-13T05:10:17Z</dcterms:created>
  <dcterms:modified xsi:type="dcterms:W3CDTF">2024-09-13T05:10:19Z</dcterms:modified>
</cp:coreProperties>
</file>