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E7512-5DF3-406F-88BF-D675AD10E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B5045-3B74-4000-AF3C-42E297505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576B3-DC79-469E-A498-6329C5B84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23976-037F-43C9-996E-8B29D3288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21B8E-4D7C-435F-8D63-1275A8320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3780F-FCBC-403B-9D62-3234E4794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298344-1F46-406C-A11A-CF11EB8E4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43354-56CF-456F-87FA-E4E4F10B2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8E2B9-CF9C-4E69-BCC8-FBD9C2B96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47EEB-B261-4796-B00C-7BA4C4720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B282B-D446-4C31-AC4E-626857597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3202134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临床医学专业认证自评报告中的科研项目与成果展示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科研平台建设与资源整合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科研项目管理与运行机制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促进临床医学专业的学科建设和发展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提高临床医学专业的学术声誉和影响力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展示临床医学专业在科研方面的实力和成果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涵盖临床医学专业及其相关领域的科研项目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涉及基础医学、临床医学、转化医学等多个方面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包括国家级、省部级以及校级等不同层次的科研项目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响应国家健康战略需求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针对当前国家重大健康问题，立项开展具有前瞻性和创新性的临床研究，为提升国民健康水平和医疗质量做出贡献。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通过深入研究某一领域或疾病，产生具有国际影响力的研究成果，推动临床医学学科的进步和发展。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提高临床诊疗水平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将科研成果转化为实际应用，优化临床诊疗方案，提高治疗效果和患者生活质量。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项目立项背景与意义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8" b="25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明确项目的研究目标，如探索新的治疗方法、评估某种药物的疗效和安全性、解析疾病的发病机制等。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提出项目的研究假设，如某种治疗方法能够有效改善患者的症状、某种药物能够显著降低疾病的发病率或死亡率等。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研究目标与假设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研究假设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研究方法与技术路线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描述项目所采用的研究方法，如随机对照试验、病例对照研究、队列研究等，以及这些方法在项目中的具体应用。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阐述项目的技术路线，包括实验设计、样本收集和处理、数据分析和解读等步骤，以及所采用的技术手段和设备。同时说明技术路线的可行性和创新性。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发表论文数量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近五年来，本专业教师共发表学术论文200余篇，其中SCI收录论文50余篇，影响因子总和超过100。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论文质量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多篇论文发表在领域内顶级期刊，如《Nature》、《Science》等，具有较高的学术影响力。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专著出版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本专业教师共出版学术专著10余部，涵盖了临床医学的多个领域，展示了深厚的学术积淀。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发表论文及专著情况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获得专利情况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本专业教师共申请专利50余项，其中已授权专利30余项，包括发明专利、实用新型专利等。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专利数量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多项专利已成功实现转化，应用于临床医疗实践，产生了显著的经济效益和社会效益。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专利转化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29" r="2432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国际学术会议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本专业教师积极参加国际学术会议，近五年来共参加国际学术会议100余次，提交会议论文50余篇。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国际合作项目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本专业与多个国际知名医学院校和研究机构建立了合作关系，共同开展科研项目20余项，取得了重要的科研成果。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参与国际学术交流情况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科研团队建设与人才培养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学科背景丰富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团队成员具备临床医学、生物学、药学等多学科背景，为开展跨学科研究提供有力支持。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年龄结构合理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老中青三代科研人员比例协调，形成学术梯队，有利于科研工作的传承与创新。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职称分布均衡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高级职称、中级职称和初级职称人员比例适当，保证了科研团队的整体实力。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团队组成与结构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https://d.book118.com/785232021340011103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2024-09-13T13:10:27.600</cp:lastPrinted>
  <dcterms:created xsi:type="dcterms:W3CDTF">2024-09-13T05:10:27Z</dcterms:created>
  <dcterms:modified xsi:type="dcterms:W3CDTF">2024-09-13T05:10:29Z</dcterms:modified>
</cp:coreProperties>
</file>