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4168A6-D921-439D-9021-3E090A3E8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7DE49-9337-465D-BD4C-7F06AB5C3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8473FA-B546-4B5A-8EF1-85FAA72FA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CC52D0-4C36-4DB7-8FC3-BCC06C82C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BE9916-3F09-4279-B2C4-4D7F8CD960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087031-2913-4831-85D1-0CC833854C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9D17E3-0935-4D00-8284-2D063BB0C7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92D391-C9D0-470E-A814-3608A3EA4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CF9A78-8D05-40BA-813B-6A79DB2F0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FD23DA-A61A-4F53-BE66-E5F38C15A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B0BEB-5939-46CB-8F53-185EAC5CE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3203130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颈髓护理查房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颈髓护理概述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颈髓损伤的病因与症状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颈髓护理的要点与技巧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颈髓护理的实践案例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颈髓护理的未来展望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颈髓护理概述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61" r="329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21" r="327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颈髓护理的定义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颈髓护理的目标是促进患者康复，提高生活质量，减少并发症的发生。</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颈髓护理是指针对颈髓损伤患者的护理过程，包括病情观察、康复训练、并发症预防等方面的内容。</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颈髓护理的重要性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颈髓损伤患者需要专业的护理来确保病情的稳定和康复进程的顺利进行。</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颈髓护理可以帮助患者预防并发症，如肺部感染、褥疮等，提高患者的生存率和生活质量。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颈髓护理的历史可以追溯到古代，随着医学技术的不断发展，颈髓护理的理念和技术也在不断进步。</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目前，颈髓护理已经发展成为一门专业的学科，有越来越多的专业护理人员从事这一领域的工作。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颈髓损伤的病因与症状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交通事故、跌倒、运动损伤等是颈髓损伤的常见原因。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疾病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医源性损伤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8667" b="8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脊髓肿瘤、颈椎病、脊柱退行性疾病等也会导致颈髓损伤。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手术操作不当或治疗过程中可能引起颈髓损伤。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颈髓损伤的常见病因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颈髓损伤可能导致感觉异常或消失，如麻木、疼痛等。</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3638" b="363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2500" b="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感觉障碍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颈髓损伤可能导致肌肉无力、瘫痪等症状。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运动障碍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可能出现大小便失禁、性功能障碍等症状。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自主神经功能紊乱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颈髓损伤的症状表现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917" b="149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颈髓损伤的并发症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肺部感染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颈髓损伤可能导致呼吸肌无力，容易引发肺部感染。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褥疮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长期卧床可能导致皮肤受压，引发褥疮。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深静脉血栓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由于活动受限，可能导致深静脉血栓形成。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颈髓护理的要点与技巧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定时翻身和变换体位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为了防止压疮和其他并发症，护理人员应定时为患者翻身和变换体位，并确保动作轻柔、稳定。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使用颈托和矫形器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根据医嘱，为患者选择合适的颈托和矫形器，以固定颈部，减轻疼痛和防止二次损伤。</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保持正确的体位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根据患者的具体情况，选择合适的体位，如平卧、侧卧或半卧位，以减轻颈髓压力，促进恢复。</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颈髓损伤患者的体位护理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https://d.book118.com/785232031302011103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2024-09-13T06:28:40.657</cp:lastPrinted>
  <dcterms:created xsi:type="dcterms:W3CDTF">2024-09-12T22:28:40Z</dcterms:created>
  <dcterms:modified xsi:type="dcterms:W3CDTF">2024-09-12T22:28:42Z</dcterms:modified>
</cp:coreProperties>
</file>