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23BF8C-B9F8-4B08-A12D-065EEE650E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69A38B-BF38-4CD9-805E-52B7FDBD19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067192-8FE0-4C60-A75B-6872DAF8A4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64019B-8F51-4520-AC99-0D43C2CADB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7D2EB3-78DA-4960-968E-3551FB2B74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33D4F7-16BD-45BD-8206-B99C3A7DC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111CD7-FE37-4A48-A4B8-6F11A1108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AB972D-C306-4E56-ADF7-9672DA8AF4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A74AAF-0A3D-4D2E-B51D-EA46A0E76C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C644F6-951B-421A-8ACC-5AC3438197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AF1152-C259-41BE-A5E1-48A43BD65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523312434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目前成本会计的发展前景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成本会计的现状与挑战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成本会计的发展趋势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成本会计在企业管理中的应用前景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成本会计的发展前景展望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成本会计是一种对企业或机构在生产、经营过程中产生的成本进行核算、分析、控制和决策的方法。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成本会计对于企业或机构的经济效益和竞争力具有重要影响，能够帮助企业或机构优化资源配置、降低成本、提高盈利能力。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成本会计的定义与重要性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起源于工业革命时期，主要目的是对生产过程中的材料、人工等成本进行核算和控制。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早期成本会计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随着信息技术的发展，成本会计逐渐向全面、系统、科学的方向发展，涵盖了成本预测、决策、控制、分析和考核等多个方面。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现代成本会计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随着人工智能、大数据等技术的不断发展，成本会计将更加智能化、自动化，为企业或机构提供更加精准、全面的成本信息。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未来成本会计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2" name="AutoShape 12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成本会计的发展历程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成本会计的现状与挑战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l="10000" r="100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9" name="Freeform 9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成本会计是企业内部管理的重要环节，能够为企业提供产品成本信息，帮助企业做出生产、销售等决策。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适应企业需求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随着信息技术的发展，成本会计得到了更多的技术支持，如ERP、SCM等系统，能够提高成本会计的效率和准确性。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技术支持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随着经济全球化的不断发展，成本会计也在不断国际化，不同国家和地区的成本会计制度、方法等都在相互借鉴和融合。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国际化发展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成本会计的现状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6" name="TextBox 6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会计准则与制度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不同的国家和地区有不同的会计准则和制度，这给成本会计带来了很大的挑战，需要不断学习和掌握不同国家和地区的会计准则和制度。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数据安全与隐私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随着信息技术的发展，数据安全和隐私成为了成本会计的重要挑战之一，需要采取有效的措施来保护企业的商业机密和客户信息等数据安全。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4" name="TextBox 14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成本控制与优化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随着市场竞争的加剧，企业需要更好地控制和优化成本，这给成本会计提出了更高的要求，需要不断提高自身的专业技能和服务水平。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成本会计面临的挑战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成本会计的发展趋势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/>
          </a:blip>
          <a:srcRect t="3271" b="327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信息共享与协同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建立信息共享平台，实现企业内部各部门之间的信息协同，促进成本会计与其他业务的融合。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信息技术应用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成本会计领域不断引入信息技术，如ERP、云计算、大数据等，提高数据处理效率和准确性。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自动化与智能化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通过信息化技术，实现成本核算、分析、控制的自动化和智能化，减少人工干预，提高工作效率。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信息化趋势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https://d.book118.com/785233124342011104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2024-09-14T23:35:36.311</cp:lastPrinted>
  <dcterms:created xsi:type="dcterms:W3CDTF">2024-09-14T15:35:36Z</dcterms:created>
  <dcterms:modified xsi:type="dcterms:W3CDTF">2024-09-14T15:35:38Z</dcterms:modified>
</cp:coreProperties>
</file>