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3E159-00A5-45B5-BC93-9517AFAC7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8D866-8CE0-454E-B10F-056504FCE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BE4BD-AFBD-423C-A39D-BEAC2BCFD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F567D9-C196-4BDD-8C39-65DF01EBE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CE9375-BD71-4A1E-9DEC-79756E0A1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ABFCBE-B9F6-4883-B2DF-2CF973CC0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C70B6E-2649-4513-A8EE-617835BD1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188E8-D787-4060-A67C-17A04EC3E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FE330-C159-4AC6-B8B8-6045590E3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E333F-7D9A-49DC-BCDC-BEB147C5B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E2FD0-AD6E-47CB-9C53-361D2861E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33214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刑事责任风险的识别与防范措施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刑事责任风险概述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刑事责任风险的识别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刑事责任风险的评估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刑事责任风险的防范措施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企业如何应对刑事责任风险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刑事责任风险概述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刑事责任风险是指个人或组织在从事社会活动过程中，因违反刑事法律规定而可能承担刑事责任的风险。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具有法定性、严重性、惩罚性和预防性。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通过追究犯罪分子的刑事责任，维护社会秩序和公共安全。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保护社会公共利益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维护公平正义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预防犯罪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对犯罪行为进行惩罚，实现社会的公平和正义。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通过刑事制裁和预防措施，减少犯罪行为的发生。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刑事责任风险的重要性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个人因实施犯罪行为而承担刑事责任的风险。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个人刑事责任风险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单位因违反刑事法律规定而承担刑事责任的风险，如企业犯罪、职务犯罪等。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单位刑事责任风险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国家因违反国际刑事法律规定而承担国际刑事责任的风险，如战争罪、反人类罪等。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国家刑事责任风险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刑事责任风险的分类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刑事责任风险的识别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掌握刑法、刑事诉讼法等法律法规，了解犯罪构成、刑罚种类及量刑标准。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深入了解相关法律法规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及时了解国家及地方政策调整、行业监管要求，关注相关案例及判决结果。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关注行业动态及政策变化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梳理企业业务流程，识别可能涉及刑事责任的环节和风险点。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分析企业业务模式及流程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运用风险评估模型、合规检查等工具，对企业进行全面深入的刑事责任风险评估。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借助专业工具和方法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78" r="357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识别流程与步骤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确定需要识别的刑事责任风险类型及范围。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收集企业业务、财务、法务等方面的资料，以及行业监管要求、法律法规等信息。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运用专业工具和方法，对收集的信息进行分析和评估，识别潜在的刑事责任风险。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将识别出的风险进行分类整理，形成风险清单，为后续防范和应对提供依据。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明确识别目标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收集相关信息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进行风险评估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制定风险清单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767" r="2076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在识别过程中，要遵循客观公正的原则，避免主观臆断和片面性。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保持客观公正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识别工作应紧密结合企业实际情况，关注实效性，确保识别结果对企业具有指导意义。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注重实效性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刑事责任风险识别涉及多个部门，应加强跨部门之间的沟通与协作，确保信息的全面性和准确性。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强化跨部门协作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随着法律法规的更新和企业业务的发展，应定期对刑事责任风险进行重新识别和评估，不断完善风险防范措施。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不断更新完善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识别中需要注意的问题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刑事责任风险的评估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评估方法与技巧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通过设计问卷，收集相关人员对刑事责任风险的看法和意见，对数据进行统计和分析，以评估风险的大小和分布情况。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邀请法律、风险管理等领域的专家，对刑事责任风险进行评估，利用专家的知识和经验，对风险进行定性和定量评价。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通过对历史案例的分析，总结刑事责任风险的发生原因、后果及处理方式，为风险评估提供参考和借鉴。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确定刑事责任风险评估的具体目标，如识别潜在风险、评估风险大小等。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对收集的数据和信息进行汇总和分析，得出刑事责任风险的评估结果。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汇总分析结果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收集与刑事责任风险相关的法律法规、政策文件、案例等资料，以及企业内部的相关数据和情况。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根据评估目标和收集的信息，选择合适的评估方法，如问卷调查、专家评估、案例分析等。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选择评估方法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按照选定的评估方法，进行具体的评估工作，包括设计问卷、邀请专家、分析案例等。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https://d.book118.com/785233214241011110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2024-09-16T03:01:30.921</cp:lastPrinted>
  <dcterms:created xsi:type="dcterms:W3CDTF">2024-09-15T19:01:30Z</dcterms:created>
  <dcterms:modified xsi:type="dcterms:W3CDTF">2024-09-15T19:01:33Z</dcterms:modified>
</cp:coreProperties>
</file>