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67C2-57BD-4D30-AAA2-E3B3701F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651A2-257E-4CAF-9866-49D3C240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F254B-863F-4B4D-B028-BBE80F50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93081-CBAF-4BC8-B2C5-19A662E5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F72F4-FB7D-4112-A283-7928F3EC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258C2-F6B9-41AC-BF9A-10B177D6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94419-D469-40B0-807C-638495A6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08CB7-CDAC-4820-99E0-62226E4F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90FB0-2C8B-4738-B313-408F11203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321F-CD1D-4B6A-8AC7-26985462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778E4-08C5-4113-9130-C51A1800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030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微创手术中的麻醉技术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微创手术麻醉前准备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微创手术中麻醉方法选择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微创手术中麻醉管理策略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微创手术中并发症预防与处理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麻醉是一种通过药物或其他方法使病人整体或局部暂时失去感觉，以达到无痛进行手术治疗的目的。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根据作用范围和方式不同，麻醉可分为局部麻醉和全身麻醉两大类。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保证病人在无痛与舒适的状态下顺利进行手术。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肌肉松弛作用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控制应激反应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便于手术操作，减少不必要的手术损伤。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抑制手术创伤引起的内分泌和代谢改变，维持内环境稳定。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麻醉在微创手术中作用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近代麻醉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19世纪初，乙醚和氯仿等化学合成药物开始用于外科手术麻醉。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古代麻醉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使用酒精、鸦片、大麻等天然药物进行镇痛。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现代麻醉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20世纪中期以后，随着医学和药理学的不断发展，麻醉技术日益成熟，出现了多种新型麻醉药物和监测设备，提高了麻醉的安全性和有效性。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微创手术麻醉前准备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包括现病史、既往史、手术史、过敏史等，评估患者对麻醉和手术的耐受能力。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对患者进行全面的体格检查，包括心肺功能、肝肾功能、神经系统等，以评估患者的整体状况。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针对患者的焦虑、恐惧等心理问题进行干预，提高患者对手术的信心和配合度。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术前心理干预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患者评估与术前访视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麻醉药物及设备准备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根据患者的具体情况和手术需求，选择合适的麻醉药物，如局部麻醉药、全身麻醉药等。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麻醉设备检查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确保麻醉机、监护仪等设备处于良好状态，准备好必要的急救药品和器材。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药物过敏试验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对于某些可能引起过敏反应的麻醉药物，应在术前进行药物过敏试验，以确保患者安全。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根据手术类型和患者情况，指导患者在术前一定时间内禁食，通常成人术前8小时禁食固体食物，术前2小时禁饮清水。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指导患者在术前一定时间内禁止饮水，以避免手术过程中因呕吐导致窒息等风险。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禁饮时间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32" r="1323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对于糖尿病患者、孕妇等特殊患者，应根据其具体情况进行个性化的禁食禁饮指导。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特殊患者指导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术前禁食禁饮指导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微创手术中麻醉方法选择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将局麻药注射于神经干、神经丛或神经节旁，以阻滞该神经的传导功能。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将渗透性强的局麻药施用于黏膜表面，使其透过黏膜而阻滞位于黏膜下的神经末梢，使黏膜产生麻醉现象。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浸润麻醉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将局麻药注射于手术部位或创口周围，以阻滞局部的神经末梢。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将局麻药注入椎管内，通过阻滞脊神经的传导功能而达到相应支配区域的麻醉作用。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椎管内阻滞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将局麻药注入到神经丛周围，通过阻滞神经丛的传导功能而达到相应支配区域的麻醉作用。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神经丛阻滞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通过静脉注射局麻药，使药物在局部组织中达到高浓度，从而阻滞相应区域的神经传导功能。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静脉区域阻滞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区域阻滞麻醉技术应用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https://d.book118.com/785240303044011104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2024-09-13T22:03:58.452</cp:lastPrinted>
  <dcterms:created xsi:type="dcterms:W3CDTF">2024-09-13T14:03:58Z</dcterms:created>
  <dcterms:modified xsi:type="dcterms:W3CDTF">2024-09-13T14:04:00Z</dcterms:modified>
</cp:coreProperties>
</file>