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F5473-F915-452D-AB45-DF576D42A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899AF-93C8-48A3-A63D-4870E9A69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DB754-E0F9-43FD-B0EF-79E0077DC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DC4A3-174D-4C45-B70E-32C2BC912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5A492A-C938-4E28-AF19-AE2A08942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27598C-50EA-432B-88C0-D70A7B50C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97E982-8435-4C39-B18B-8F8265028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F375A-E0CA-405E-BA34-404AE9087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4F307-D12F-4A81-90A2-42833268D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F025A-0EB8-425F-8B3A-0AB4F086D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45A66-2C7D-48D7-926C-3EC565608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41114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冬季呼吸道疾病的公共卫生政策与管理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公共卫生政策在冬季呼吸道疾病防控中作用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冬季呼吸道疾病监测与报告体系建设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临床治疗与康复管理策略探讨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预防保健措施在冬季呼吸道疾病中应用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8063" r="18063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由流感病毒引起的急性呼吸道传染病，具有高度传染性和快速传播的特点。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流行性感冒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由多种病毒引起的轻度上呼吸道感染，症状较轻，但易发生并发症。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普通感冒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由病毒或细菌感染引起的支气管炎症，表现为咳嗽、咳痰和喘息等症状。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急性支气管炎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一组以气流受限为特征的肺部疾病，包括慢性支气管炎和肺气肿，冬季易加重。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常见冬季呼吸道疾病类型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如肺炎链球菌、流感嗜血杆菌等，可引起继发性细菌感染。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如流感病毒、鼻病毒等，是冬季呼吸道疾病的主要病因。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寒冷干燥的气候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冬季寒冷干燥的气候容易导致呼吸道黏膜干燥，降低黏膜的防御能力，有利于病原体的侵入。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个体免疫力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免疫力低下的人群更容易感染呼吸道疾病。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室内空气污染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冬季室内通风不良，空气污浊，易滋生细菌和病毒。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发热、咳嗽、咳痰、喘息、呼吸困难等是冬季呼吸道疾病的常见症状。严重者可出现呼吸衰竭、休克等并发症。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根据患者的病史、症状、体征以及实验室检查结果进行综合诊断。常用的实验室检查包括血常规、C反应蛋白、降钙素原等炎症指标，以及胸部X线或CT等影像学检查。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公共卫生政策在冬季呼吸道疾病防控中作用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25" b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加强组织协调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成立专门的防控领导机构，负责协调各方力量和资源，确保防控工作的顺利进行。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制定全面、科学的防控战略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针对冬季呼吸道疾病的流行特点，国家层面需制定全面、科学的防控战略，明确防控目标、原则、措施和保障条件。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完善法律法规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建立健全相关法律法规，为冬季呼吸道疾病的防控提供法制保障，确保各项防控措施的有效实施。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国家层面政策制定与执行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792" r="8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制定实施细则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地方政府需根据国家层面的防控战略，结合本地实际情况，制定具体的实施细则和操作指南。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加强宣传教育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通过广播、电视、网络等多种渠道，加强冬季呼吸道疾病防控知识的宣传教育，提高公众的防控意识和能力。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强化监督检查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地方政府应加强对各项防控措施落实情况的监督检查，确保各项措施的有效执行。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地方层面政策细化与落地实施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企业参与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鼓励企业积极履行社会责任，参与冬季呼吸道疾病的防控工作，如提供必要的物资支持、技术支持等。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社会组织参与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发挥社会组织在公共服务领域的作用，组织志愿者开展宣传教育、心理疏导等工作，为防控工作提供有力支持。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加强公众对冬季呼吸道疾病防控工作的理解和支持，自觉遵守各项防控措施，共同营造良好的公共卫生环境。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社会各界参与和支持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冬季呼吸道疾病监测与报告体系建设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包括国家级、省级、市级、县级的疾病预防控制中心、医疗机构、社区卫生服务中心等，形成覆盖全国的冬季呼吸道疾病监测网络。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建立完善的监测网络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国家级负责监测网络的总体规划和指导，省级负责协调和监督，市级和县级负责具体实施和数据收集。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明确各级职责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提高监测人员的专业素质和技能水平，确保监测数据的准确性和可靠性。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加强监测人员培训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监测网络布局及运行机制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强化数据分析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运用统计学和流行病学等方法对收集的数据进行深入分析，揭示冬季呼吸道疾病的流行规律和影响因素。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数据利用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将分析结果及时上报和反馈，为政府决策、防控措施制定和公众健康宣传提供依据。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规范数据收集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制定统一的数据收集标准和流程，确保数据的可比性和一致性。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数据收集、分析和利用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https://d.book118.com/785241114333011110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2024-09-16T11:06:33.886</cp:lastPrinted>
  <dcterms:created xsi:type="dcterms:W3CDTF">2024-09-16T03:06:33Z</dcterms:created>
  <dcterms:modified xsi:type="dcterms:W3CDTF">2024-09-16T03:06:36Z</dcterms:modified>
</cp:coreProperties>
</file>