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DD2818-8BA2-4C54-8D39-BB642B6C50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F40B8A-6AFF-4CF2-B844-60F6103E5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251FA2-BA82-412C-933C-A79630D00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043039-738D-4699-A8E2-49AB59AEEF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395750-3426-4F22-9115-5A37FCE97D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4C50D8-DAF3-4EA9-83F5-AD4F178FDC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A23F7A-C3CC-41EF-A237-91FC4D808A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608C2-8840-4BBF-B40E-11034261F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6CBF55-9B0F-4AFC-902D-4000AD90F2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FBCF9-5DD6-4900-B515-9DA018C2A2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BB75E8-50AC-47ED-9F1D-421F507F3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41140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IT互联网行业2024年数据分析师培训方案</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培训背景与目标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培训内容与课程设置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培训方式与教学方法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培训师资与团队建设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培训资源与平台支持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培训效果评估与持续改进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培训背景与目标</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数据驱动决策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随着互联网行业的快速发展，数据已经成为企业决策的重要依据。数据分析师能够通过挖掘和分析数据，为企业提供有价值的洞察和决策支持。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人工智能与大数据融合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人工智能技术的不断进步，使得大数据分析更加智能化和自动化。数据分析师需要掌握相关技术，以更好地应对未来工作的挑战。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跨界融合与创新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互联网行业正不断与其他行业进行跨界融合，创造出新的商业模式和价值链。数据分析师需要具备跨界思维和创新能力，以适应不断变化的市场环境。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互联网行业发展趋势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随着企业对数据价值的认识不断加深，数据分析师的需求将持续增长。具备专业技能和经验的数据分析师将成为企业争相抢夺的人才。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薪资水平提升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数据分析师的薪资水平将随着市场需求的增加而提升。具备高级技能和丰富经验的数据分析师有望获得更高的薪资和福利待遇。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职业发展空间广阔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数据分析师的职业发展空间非常广阔，可以通过不断学习和实践，逐步成长为高级数据分析师、数据运营经理、大数据工程师等职位。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数据分析师职业前景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培训目标与定位</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通过邀请行业专家和优秀企业代表授课或分享经验，帮助学员了解行业动态和发展趋势，拓展学员的行业视野和职业规划能力。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拓展行业视野</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通过系统的培训课程，使学员掌握数据分析的基本理论和方法，包括统计学、数据可视化、数据挖掘等方面的技能。</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培养专业技能</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通过实战项目和案例分析，提高学员解决实际问题的能力，培养学员的数据分析思维和创新能力。</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提升实战能力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培训内容与课程设置</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9058" b="90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数据清洗与预处理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讲解数据清洗、数据转换、数据规约等预处理方法，为后续分析提供高质量数据。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统计学基础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包括描述性统计、推断性统计、假设检验等核心内容，为数据分析提供理论支撑。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数据库基础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介绍关系型数据库和非关系型数据库的基本概念、SQL语言基础以及数据库设计等内容。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数据分析基础知识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详细介绍分类、聚类、关联规则、时间序列等数据挖掘算法的原理和应用。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数据挖掘算法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讲解数据可视化的基本概念、常用工具和技巧，如Tableau、Power BI等，帮助学员将数据以直观、易懂的形式展现出来。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介绍Python语言基础、常用库（如NumPy、Pandas等）以及数据分析实战案例。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Python编程基础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数据挖掘与可视化技术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大数据存储与管理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介绍HDFS、HBase等大数据存储技术，以及数据仓库、数据湖等大数据管理方案。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大数据分析实践</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结合具体案例，讲解如何使用大数据处理技术进行数据分析，包括数据清洗、数据挖掘、数据可视化等环节。</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Hadoop与Spark基础</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讲解Hadoop和Spark的基本原理、架构以及应用场景，使学员了解大数据处理技术的发展趋势。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大数据处理技术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业务分析流程与方法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讲解业务分析的基本流程和方法，包括需求调研、业务建模、数据分析等环节。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行业案例解析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结合金融、电商、物流等行业的实际案例，分析数据在业务中的应用和价值。</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实战演练与项目实践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组织学员进行实战演练和项目实践，提高学员在实际项目中的数据分析能力和解决问题的能力。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业务分析与案例实战</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培训方式与教学方法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线下集中培训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定期组织面授课程，邀请行业专家进行授课，强化理论知识，提升实操能力。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线上答疑与辅导</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建立线上学习社区，提供学员之间交流互动的平台，定期安排导师进行答疑和辅导。</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线上视频课程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提供录制的视频教程，涵盖数据分析基础、工具使用、行业案例等内容，方便学员随时随地学习。</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线上+线下混合式培训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经典案例解析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通过分析经典的数据分析案例，让学员了解数据分析的实际应用场景和解决方法。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实战项目演练</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组织学员参与实际的数据分析项目，提高学员解决实际问题的能力。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企业合作实践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与相关企业合作，提供实践机会，让学员在实际工作环境中积累经验。</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案例教学与实战演练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鼓励学员分组讨论课程内容和实际问题，提高学员的团队协作和沟通能力。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分组讨论</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邀请行业内的数据分析师进行分享交流，让学员了解行业动态和最新技术趋势。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分享交流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组织学员进行学习成果展示，激发学员的学习动力和创新意识。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学习成果展示</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小组讨论与分享交流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反馈调整</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根据考核结果和学员反馈，及时调整教学计划和教学方法，确保培训效果。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个性化辅导</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针对学员的不同需求和实际情况，提供个性化的辅导和指导，确保每个学员都能够获得有效的提升。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定期考核</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每个阶段结束后进行定期考核，评估学员的学习成果和掌握程度。</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定期考核与反馈调整</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https://d.book118.com/785241140321011042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2024-09-04T08:18:44.550</cp:lastPrinted>
  <dcterms:created xsi:type="dcterms:W3CDTF">2024-09-04T00:18:44Z</dcterms:created>
  <dcterms:modified xsi:type="dcterms:W3CDTF">2024-09-04T00:18:46Z</dcterms:modified>
</cp:coreProperties>
</file>