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55017-FC61-4F48-AAFB-5966612A4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2DF80-4A95-4003-9CF1-2835905AE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EA974-C879-4FBC-A6A1-9CDB7A511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3F446-4A02-4725-A8B1-9692D23E1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418C06-B997-4C02-942D-A06E7FE74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495A30-12B2-4819-BAF0-A91590919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EA5342-AF3D-4679-9958-BD75D5045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EDDA1-4D1C-4CFF-9FFF-8CC9ED3F3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A10A7-C83C-4A76-9AFF-049771425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F45B4-91E8-45E8-82F0-B733654CF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29C3F-E83E-4CD5-9D5C-E4AD0889C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42132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护理查房内容与形式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护理查房的定义与目的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护理查房的效果评价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护理查房的定义与目的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58" r="11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护理查房是指在护理工作中，由护士长或护理专家对病区护理工作进行有目的、有计划、有组织的检查和评估，以了解护理工作状况，发现和解决护理工作中存在的问题，促进护理质量持续改进的过程。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护理查房是护理管理中一种重要的管理方法，也是提高护理质量的重要手段。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通过护理查房，对病区护理工作进行全面检查和评估，了解护理工作状况，发现和纠正存在的问题，提高护理工作质量。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评估护理工作质量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通过护理查房，促进护士不断学习和掌握新知识、新技能，提高护士的专业素质和综合能力。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提高护士综合素质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通过护理查房，加强护士之间的交流与合作，促进团队协作，提高整体护理水平。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促进护理团队合作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通过护理查房，及时发现和解决患者需求和问题，提高患者满意度和医疗服务质量。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通过护理查房，及时发现和纠正护理工作中存在的安全隐患，保障患者的安全和健康。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提高护士责任心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通过护理查房，强化护士的责任心和使命感，提高护士的工作积极性和主动性。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通过护理查房，推动护理学科的不断发展与创新，提高护理专业的地位和影响力。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包括患者的年龄、性别、病情状况、治疗情况等。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针对患者的病情状况，提出护理过程中需要解决的问题。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针对提出的护理问题，制定相应的护理措施，包括护理目标、护理计划和护理操作流程等。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护理计划的制定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根据患者病情评估结果，制定相应的护理计划，包括护理目标、护理措施和护理评价标准等。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护理计划的实施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按照制定的护理计划，对病人进行护理操作，并记录护理过程和效果。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护理计划的调整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根据护理效果评价结果，对护理计划进行调整和优化，以提高护理效果。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根据护理目标和评价标准，对护理效果进行评价。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采用量化和质性相结合的方法，对护理效果进行评价。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根据评价结果，对护理效果进行总结和反馈，并提出改进措施。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评价结果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分析问题产生的原因和影响因素。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在护理过程中发现问题和不足之处。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根据问题分析结果，制定相应的改进措施和解决方案。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护理问题与改进措施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护理查房的形式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针对特定患者的护理查房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个案护理查房是以患者为中心，针对某一特定患者的病情、护理计划和护理效果进行的查房。这种查房形式有助于提高护理人员的个案护理能力，确保患者得到全面、细致的护理。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个案护理查房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实地查看患者的护理情况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床边护理查房是指护理人员在患者床边进行实地查看，了解患者的病情、护理措施及效果。这种查房形式有助于及时发现和解决护理中的问题，提高护理质量。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床边护理查房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https://d.book118.com/785242132102011104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2024-09-13T23:21:18.600</cp:lastPrinted>
  <dcterms:created xsi:type="dcterms:W3CDTF">2024-09-13T15:21:18Z</dcterms:created>
  <dcterms:modified xsi:type="dcterms:W3CDTF">2024-09-13T15:21:20Z</dcterms:modified>
</cp:coreProperties>
</file>