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11C51-3D01-41BE-A777-8E3C4D2D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B965-52FE-4105-BA27-42026FC6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C7915-38D1-4D7C-B5F9-72D9E6CEC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478A9-126E-438D-A484-843496D2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B7847-F9B2-4CD6-BEA8-A6B1A460C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8D032-11BE-44C7-B674-51D24985C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BFBCB-A454-4ACA-A49A-A43533AEC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ED4FB-0194-4FE2-9724-C5A5C6B41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E3696-3A2C-4C9C-8B99-D12A4C0B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7699F-3AEA-414C-865E-EAE1A3F2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23118-4FA8-4896-8883-66E6F7503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3004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优秀中学教师述职报告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学科建设与团队合作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个人专业成长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总结过去一年的教学工作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回顾过去一年的教学工作，包括教学计划、课程设计、教学方法、学生成绩等方面的内容，以评估教学效果和自身教学水平。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展示教学成果和亮点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通过具体数据和案例，展示自己在教学工作中取得的成果和亮点，如学生成绩提升、教学创新、获得的荣誉等。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反思教学不足和改进措施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分析自己在教学工作中存在的不足和问题，提出改进措施和计划，以提高教学质量和效果。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促进学校发展和进步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通过述职报告，与学校领导和同事分享自己的教学经验和思考，促进学校教学工作的交流和发展。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介绍自己过去一年的教学计划，包括教学目标、教学内容、教学方法等方面的设计，以及实际执行情况和效果。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教学计划和执行情况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详细描述自己的课堂教学和实践教学情况，包括课堂氛围、学生参与、教学方法、教学资源等方面的内容。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课堂教学和实践教学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分析学生的成绩和反馈，评估自己的教学效果和质量，同时关注学生的需求和问题，提出改进措施。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学生成绩和反馈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介绍自己参与的教学研究和学术交流活动，包括参加的教学研讨会、发表的学术论文、获得的教学奖项等。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教学研究和学术交流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深入研究教材和考试大纲，结合学生实际情况，制定详细的教学计划和方案。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精心备课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注重学生能力培养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灵活运用讲授、讨论、案例分析、角色扮演等多种教学方法，激发学生的学习兴趣和主动性。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通过组织课堂演讲、小组讨论、课外实践等活动，提高学生的思维能力、创新能力和实践能力。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经过一个学期的努力，学生的平均成绩和及格率均有显著提高。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学生成绩显著提升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学生对我的教学态度、方法和效果给予高度评价，满意度达到90%以上。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学生满意度高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在学校组织的教学评估中，我的教学质量和效果被评为优秀。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教学评估优秀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反思教学经验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认真总结自己的教学经验，分析存在的问题和不足，为今后的教学提供改进方向。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寻求同事建议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积极与同事交流教学经验和方法，互相学习借鉴，共同提高教学水平。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参加培训和学习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利用假期时间参加教育培训和学术研讨会，不断更新自己的知识和教育理念。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增强学生的法治意识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通过法治教育，使学生了解国家法律法规，树立法治观念，自觉遵守法律，维护社会公正。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提升学生的心理素质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通过心理健康教育，帮助学生认识自我，学会调节情绪，增强抗挫折能力，培养健康的心态和人格。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培养学生的道德素质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通过课堂教学和日常行为规范的引导，帮助学生树立正确的世界观、人生观和价值观，形成良好的道德品质和行为习惯。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作为教师，以身作则，通过自身的言行影响和感染学生，传递正能量。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言传身教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关注学生的情感需求，倾听学生的心声，给予关爱和支持，建立良好的师生关系。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通过组织各种实践活动，让学生在亲身参与中体验、感悟和成长。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学生心理素质的显著改善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通过心理测试和个案分析等手段，评估学生的心理健康状况和心理素质的提升效果。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学生道德品质的显著提升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通过观察和评价学生的日常表现，发现学生在道德品质方面有明显的进步和提高。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学生法治意识的明显增强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通过测试和问卷调查等方式，了解学生对法律法规的掌握程度和法治观念的提升情况。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德育效果与评估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https://d.book118.com/785243004330011114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2024-09-22T04:44:10.781</cp:lastPrinted>
  <dcterms:created xsi:type="dcterms:W3CDTF">2024-09-21T20:44:10Z</dcterms:created>
  <dcterms:modified xsi:type="dcterms:W3CDTF">2024-09-21T20:44:12Z</dcterms:modified>
</cp:coreProperties>
</file>