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FDF4D8-2013-4AF1-8FF3-05E8E5F5B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1135E1-B436-4737-8D8B-451FF99ED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10CBE1-429F-4A37-BA07-8FD0C50CC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948D2C-7A23-4C3F-A8F2-2C1C4AEAF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D1BE69-87AE-4F6F-8A09-96A474397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5193E3-D5D5-4563-B32E-15657E3F0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3B633E-D2FA-4E61-91A4-237B0F74C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C59517-4D05-4A42-B600-061683095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C5AC4F-85E8-4E1C-BEFD-22A58F485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757BA0-053C-4079-8E19-108E323A4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1E5893-B84D-4697-9D40-D3405A7BA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24301423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建筑业人员培训的行业动态分析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建筑业人员培训市场现状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建筑业人员培训需求变化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建筑业人员培训行业趋势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建筑业人员培训挑战与机遇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建筑业人员培训策略建议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提升行业技能水平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建筑业作为国民经济的重要支柱，其技能水平的提升对于推动经济发展、提高建筑质量具有重要意义。通过人员培训，可以提高从业人员的专业技能和素质，满足行业发展的需求。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适应新技术和新标准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随着科技的不断进步和建筑行业标准的不断更新，从业人员需要不断学习和掌握新技术、新标准。通过培训，可以帮助他们适应行业发展的变化，提高竞争力。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促进安全生产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建筑业是一个高风险行业，安全生产至关重要。通过人员培训，可以增强从业人员的安全意识和操作技能，减少事故发生的可能性，保障施工人员的生命安全。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19906" y="1705737"/>
            <a:ext cx="2557463" cy="907733"/>
            <a:chOff x="3819906" y="1705737"/>
            <a:chExt cx="2557463" cy="907733"/>
          </a:xfrm>
        </p:grpSpPr>
        <p:sp>
          <p:nvSpPr>
            <p:cNvPr id="3" name="Freeform 3"/>
            <p:cNvSpPr/>
            <p:nvPr/>
          </p:nvSpPr>
          <p:spPr>
            <a:xfrm>
              <a:off x="3819906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4115419" y="1960245"/>
              <a:ext cx="2164080" cy="38671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第二季度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682401" y="1705737"/>
            <a:ext cx="2557463" cy="907733"/>
            <a:chOff x="1682401" y="1705737"/>
            <a:chExt cx="2557463" cy="907733"/>
          </a:xfrm>
        </p:grpSpPr>
        <p:sp>
          <p:nvSpPr>
            <p:cNvPr id="6" name="Freeform 6"/>
            <p:cNvSpPr/>
            <p:nvPr/>
          </p:nvSpPr>
          <p:spPr>
            <a:xfrm>
              <a:off x="168240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1949053" y="1929479"/>
              <a:ext cx="222123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第一季度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095012" y="1705737"/>
            <a:ext cx="2557463" cy="907733"/>
            <a:chOff x="8095012" y="1705737"/>
            <a:chExt cx="2557463" cy="907733"/>
          </a:xfrm>
        </p:grpSpPr>
        <p:sp>
          <p:nvSpPr>
            <p:cNvPr id="9" name="Freeform 9"/>
            <p:cNvSpPr/>
            <p:nvPr/>
          </p:nvSpPr>
          <p:spPr>
            <a:xfrm>
              <a:off x="8095012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396811" y="1929479"/>
              <a:ext cx="216408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第四季度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5957411" y="1705737"/>
            <a:ext cx="2557463" cy="907733"/>
            <a:chOff x="5957411" y="1705737"/>
            <a:chExt cx="2557463" cy="907733"/>
          </a:xfrm>
        </p:grpSpPr>
        <p:sp>
          <p:nvSpPr>
            <p:cNvPr id="12" name="Freeform 12"/>
            <p:cNvSpPr/>
            <p:nvPr/>
          </p:nvSpPr>
          <p:spPr>
            <a:xfrm>
              <a:off x="595741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6280118" y="1929479"/>
              <a:ext cx="2135505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第三季度</a:t>
              </a:r>
            </a:p>
          </p:txBody>
        </p:sp>
      </p:grpSp>
      <p:sp>
        <p:nvSpPr>
          <p:cNvPr id="14" name="AutoShape 14"/>
          <p:cNvSpPr/>
          <p:nvPr/>
        </p:nvSpPr>
        <p:spPr>
          <a:xfrm>
            <a:off x="1949053" y="2891515"/>
            <a:ext cx="2166366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培训政策与制度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70283" y="2891515"/>
            <a:ext cx="2043638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培训内容与方式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377368" y="2891515"/>
            <a:ext cx="2019443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514874" y="2891515"/>
            <a:ext cx="2137600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1949053" y="3324225"/>
            <a:ext cx="1907885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介绍国家和地方政府对于建筑业人员培训的相关政策和制度，包括培训的标准、要求和激励机制等。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4159029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详细阐述建筑业人员培训的内容，如建筑设计、施工技术、工程管理、安全生产等方面的知识，以及培训的方式方法，如在线课程、现场教学、实践操作等。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336481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分析建筑业人员培训的效果评估方法，如考试、实操演练、项目实践等，以及评估结果对于从业人员职业发展的影响。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531178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探讨建筑业人员培训的未来发展趋势，如智能化培训、虚拟现实技术的应用、国际化培训等，以及这些趋势对于行业发展的影响和挑战。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建筑业人员培训市场现状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772" r="3477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建筑业人员培训市场呈现出多元化、专业化的趋势，涵盖了从基础技能到高端技术的全方位培训。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建筑业人员培训市场规模庞大，随着建筑业的快速发展，对高素质、高技能人才的需求不断增加，推动了培训市场的持续扩大。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培训机构数量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建筑业人员培训机构数量众多，包括大型培训机构、专业院校、行业协会等，形成了多元化的培训格局。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随着市场竞争的加剧，培训机构不断整合优质资源，提升培训质量和服务水平，以满足不同学员的需求。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43" r="2504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建筑业人员培训课程内容丰富多样，包括基础理论知识、实践操作技能、安全生产知识、新工艺新技术等。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培训课程注重理论与实践相结合，强调实际操作能力和解决问题能力的培养，以适应建筑业发展的需要。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培训课程内容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建筑业人员培训方式灵活多样，包括线上培训、线下培训、集中培训、分散培训等，以满足不同学员的学习需求。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培训周期根据培训课程内容和学员实际情况而定，一般分为短期培训、中期培训和长期培训，以确保学员能够全面掌握所需技能。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培训方式及周期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建筑业人员培训需求变化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随着BIM、智能建造等技术的发展，建筑业对数字化技能的需求日益增加，包括数据分析、建模、可视化等。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随着环保意识的提高和绿色建筑标准的推广，建筑业对绿色建筑设计和施工技能的需求也在增加。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绿色建筑技能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333" r="163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42" r="2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现代建筑项目往往需要建筑师、工程师、项目经理等多方协作，因此具备跨学科背景和沟通协作能力的人才更受欢迎。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交叉学科技能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技能需求变化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证书需求变化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职业资格证书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建筑业对职业资格证书的要求越来越严格，如建筑师、结构工程师、造价工程师等职业资格证书已成为行业标配。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安全证书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随着安全生产法规的完善和安全事故的频发，建筑业对安全证书的需求也在增加，如安全员证、安全评价师证等。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特种作业证书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针对特种作业人员，如电工、焊工、高处作业等，建筑业要求必须持有相应的特种作业证书才能上岗。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跨岗位协作能力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随着建筑业的不断发展和变革，跨岗位协作和跨界合作已成为常态，因此具备跨岗位协作能力的人才更受欢迎。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综合能力要求提高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现代建筑项目对人才的要求不仅局限于专业技能，还包括领导力、创新力、团队协作等综合能力。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随着技术的不断更新和标准的不断提高，建筑业人员需要具备持续学习和自我提升的能力，以适应不断变化的市场需求。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000" r="150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4625" r="4625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岗位能力模型变化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https://d.book118.com/785243014230011102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2024-09-11T15:09:49.305</cp:lastPrinted>
  <dcterms:created xsi:type="dcterms:W3CDTF">2024-09-11T07:09:49Z</dcterms:created>
  <dcterms:modified xsi:type="dcterms:W3CDTF">2024-09-11T07:09:51Z</dcterms:modified>
</cp:coreProperties>
</file>