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3241E-561D-4D30-B1CA-15F4822BF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9F6FE-59DB-4470-8C54-248B314A2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8A359-4C1A-41A0-86CE-F25A766E5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04A262-C5A1-4DAD-9193-ACB4A37DB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349A58-E6B7-490F-84F6-BE3370667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AE2845-A187-4A86-8212-65F9E8F48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B0BF45-23C2-4635-8E0E-BF7F5BDC0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C929EA-8947-44A8-B137-CFEAEEF23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DEEDC-F539-4642-A222-FB4B6D44F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F91D1-E73E-457F-A242-257D23AC8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53F7F-64C4-4B63-96AF-ADF083FCB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2433441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企业2024年规章制度监督与纠正措施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规章制度监督体系建立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规章制度执行情况检查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纠正措施制定与实施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持续改进方向探讨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保障企业合法权益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规章制度是企业内部的“法律”，对于违反规章制度的行为，企业有权采取相应的纠正措施，保障企业的合法权益。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规章制度的完善和执行有助于企业形成健康、稳定的发展环境，为企业的可持续发展提供有力保障。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提高企业管理效率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通过规章制度的执行和监督，确保企业各项工作的顺利进行，提高工作效率。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417" r="10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维护企业秩序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规章制度规定了企业内部各项工作的流程和标准，有利于维护企业的正常秩序。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规章制度的完善和执行体现了企业的专业性和规范性，有助于提升企业的形象和声誉。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降低企业风险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规章制度可以帮助企业预防和应对各种风险，保障企业的安全和稳定。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规范员工行为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规章制度对员工的行为进行规范和约束，确保员工的行为符合企业的价值观和利益。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规章制度的重要性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规章制度监督体系建立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监督机构设置及职责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监督机构设置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设立专门的规章制度监督机构，负责对企业规章制度的执行情况进行全面监督。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监督机构职责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制定监督计划，开展定期或不定期的监督检查，发现问题及时提出整改要求，并跟踪整改落实情况。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明确监督工作的流程，包括制定监督计划、实施监督检查、发现问题、提出整改要求、跟踪整改情况等环节。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监督流程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制定详细的监督规范，明确监督的标准、方法、程序等，确保监督工作的科学性和公正性。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监督规范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公开透明原则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将规章制度的执行情况、监督检查结果及整改情况等向全体员工公开，接受员工监督。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反馈渠道建立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设立专门的反馈渠道，接受员工对规章制度执行情况的反映和投诉。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反馈信息处理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对收集到的反馈信息进行分类整理，及时转交相关部门处理，并跟踪处理结果。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监督结果反馈机制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规章制度执行情况检查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定期全面检查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每季度进行一次全面检查，涵盖公司所有规章制度的执行情况。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专项抽查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针对特定规章制度或特定部门，进行不定期的专项抽查。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鼓励员工积极反馈规章制度的执行情况和问题，设立专门的反馈渠道。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检查方式与周期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检查公司各项规章制度是否齐全、完整。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规章制度完整性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检查规章制度是否根据法律法规和公司实际情况及时更新。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规章制度更新情况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检查各部门和员工是否严格遵守规章制度，是否存在违规行为。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规章制度执行情况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检查内容及标准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将发现的问题按照严重程度和影响范围进行分类。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问题分类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详细记录每个问题的具体情况，包括时间、地点、涉及人员等。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问题记录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对发现的问题进行深入分析，找出根本原因和潜在风险。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问题发现与记录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https://d.book118.com/785243344122011034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2024-08-29T20:30:54.759</cp:lastPrinted>
  <dcterms:created xsi:type="dcterms:W3CDTF">2024-08-29T12:30:54Z</dcterms:created>
  <dcterms:modified xsi:type="dcterms:W3CDTF">2024-08-29T12:30:57Z</dcterms:modified>
</cp:coreProperties>
</file>