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E585-EA9B-4881-ACCC-8D10EA817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A3046-32A6-4AE4-9EE5-D0F8C22E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1ED7D-DE53-4BFB-A1EB-D43A71CF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C3C50-9E1B-4A4B-B3B4-EF9B5B31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A126B-6894-4A7C-9A62-3034F2A40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1F62E-ADB3-401F-A082-C6FD2AA23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C3352-A5BF-435B-B041-C35C321E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C8DFF-9F3A-4E4F-BBDA-1A0C4300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198AB-39D4-40AC-9A9B-24F3BAD66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88285-A1A3-4B1F-9627-102FC4567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E9D6D-DC45-489E-89EA-6FEB94911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43340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光棍节商场营销策划书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传播推广方案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现场执行计划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预算与成本控制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光棍节起源于网络文化，是一种年轻人自嘲“单身”状态的节日。近年来，随着单身经济的崛起，光棍节逐渐受到商家和社会的广泛关注。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光棍节不仅是对单身状态的庆祝，更是对独立、自主生活方式的认同。它鼓励单身者积极面对生活，享受单身时光，同时也为商家提供了一个独特的营销契机。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34" b="553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光棍节起源及意义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81" r="237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本商场定位为中高端消费场所，注重品质和服务，致力于为顾客提供舒适、便捷的购物体验。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本商场的目标客群主要是25-40岁的中高收入人群，包括职场白领、自由职业者、家庭主妇等。他们注重生活品质，追求时尚潮流，具有一定的消费能力和购买意愿。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商场定位及目标客群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吸引客流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增强顾客黏性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营销活动策划目的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51" b="100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97" r="1629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09" r="142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840" r="168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通过光棍节营销活动，提高商场在目标客群中的知名度和美誉度，增强品牌影响力。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借助光棍节的热点效应，吸引更多潜在顾客前来商场购物，提高客流量和销售额。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通过优惠促销、互动体验等营销手段，激发顾客的购买欲望，促进商品销售。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通过提供优质的购物体验和增值服务，增强顾客对商场的信任和忠诚度，提高回头率。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竞争对手营销策略研究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深入研究竞争对手的营销策略，包括促销手段、广告宣传、线上线下融合等，为制定自身策略提供参考。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分析当前市场上主要的竞争对手，包括其品牌知名度、市场份额、营销策略等。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竞争对手优劣势分析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针对每个竞争对手，分析其优势和劣势，以便找出自身可以借鉴或避免的策略。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目标消费者群体特征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明确目标消费者群体的年龄、性别、职业、收入等特征，以便更精准地制定营销策略。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消费者购物习惯与偏好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了解消费者的购物习惯、品牌偏好、价格敏感度等，为商品选择和定价策略提供依据。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关注消费者需求的变化趋势，包括新兴消费热点、消费观念转变等，以便及时调整营销策略。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对当前所处行业的发展现状进行深入分析，包括市场规模、增长速度、竞争格局等。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结合行业分析报告、专家观点等，预测行业未来的发展趋势，包括技术创新、政策变化等。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行业未来趋势预测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分析行业发展中蕴含的机遇和挑战，以便在制定营销策略时充分把握市场机会并应对潜在风险。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行业机遇与挑战识别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打破常规，创新体验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突破传统光棍节的庆祝方式，通过创意策划和多元化活动，为消费者带来全新的购物体验。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情感共鸣，传递正能量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借助光棍节这一特殊节点，传递积极向上的生活态度，鼓励单身人士拥抱生活、享受自我。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单身狂欢，购物无忧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以光棍节为契机，打造一场属于单身人士的购物狂欢，让他们在商场中尽情享受购物的乐趣。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主题概念设计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沉浸式体验空间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打造充满趣味性和互动性的沉浸式体验空间，如虚拟现实游戏、主题拍照墙等，让消费者在轻松愉快的氛围中度过光棍节。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跨界合作与联动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与知名品牌、意见领袖或艺术家进行跨界合作，共同推出限量版产品或举办特色活动，提升商场的品牌形象和吸引力。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个性化定制活动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针对不同年龄段和兴趣爱好的单身人士，设计个性化的互动环节和定制礼品，提升他们的参与感和归属感。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创意表现形式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独特卖点打造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专属优惠与特权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为光棍节量身定制一系列专属优惠和特权，如折扣券、赠品、免费体验等，让消费者感受到实实在在的实惠和关怀。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定制化服务与体验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提供个性化的定制化服务，如私人导购、专属礼遇等，满足消费者追求独特和尊贵的心理需求。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社交互动与分享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设置丰富的社交互动环节，鼓励消费者在现场结识新朋友、分享购物心得和美好瞬间，营造温馨有爱的氛围。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传播推广方案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https://d.book118.com/785244334031011101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2024-09-09T10:29:35.056</cp:lastPrinted>
  <dcterms:created xsi:type="dcterms:W3CDTF">2024-09-09T02:29:35Z</dcterms:created>
  <dcterms:modified xsi:type="dcterms:W3CDTF">2024-09-09T02:29:37Z</dcterms:modified>
</cp:coreProperties>
</file>