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710D5-BBBA-40FA-8A6B-7437F3951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5FC4D-7D80-4023-9486-D57679D1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5FF70-5261-44D1-A631-0294B265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13D6-7E10-4891-B1C3-BB86D027E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1015B1-1883-4B19-AD42-40CDCC99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1312F-8983-4C36-B739-7AA8E7C6A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64D40-17A5-4EA4-8AE9-5D91EF20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6CD7D-DEA9-4DBB-BECE-EAA0FE96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BBCAF-955D-491D-B2C8-A4809618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BF35E-C59D-4A30-B473-D74598909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C036D-D86D-4FC3-9E8E-468BA2A9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001241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力安全管理培训\n## 1.电力安全管理的概述与重要性\n### 1.1电力安全管理的定义与目标\n### 1.2电力安全管理的关键要素\n### 1.3电力安全管理的重要性及影响\n## 2.电力安全管理的基本原则与方法\n### 2.1电力安全管理的基本原则\n### 2.2电力安全管理的主要方法\n### 2.3电力安全管理的实践案例分析\n## 3.电力生产过程中的安全风险与控制\n### 3.1电力生产过程中的安全风险识别\n### 3.2电力生产过程中的安全风险评估\n### 3.3电力生产过程中的安全风险控制措施\n## 4.电力事故应急预案与演练\n### 4.1电力事故应急预案的制定与实施\n### 4.2电力事故应急演练的目的与意义\n### 4.3电力事故应急演练的组织与实施\n## 5.电力安全管理的组织与责任\n### 5.1电力安全管理的组织体系与职责\n### 5.2电力安全管理人员的培训与考核\n### 5.3电力安全管理的监督与考核\n## 6.电力安全管理的未来发展趋势\n### 6.1电力安全管理的技术创新与发展\n### 6.2电力安全管理的政策与环境变化\n### 6.3电力安全管理的国际交流与合作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电力安全管理培训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电力安全管理的概述与重要性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电力安全管理的定义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通过对电力生产、建设和运营过程中的安全问题进行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，确保电力系统的安全稳定运行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涉及到电力系统的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等多个环节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电力安全管理的目标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防止电力事故发生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减少电力事故造成的损失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保障电力生产和建设的顺利进行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加强对员工的安全培训和考核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人员安全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确保电力设备的正常运行和维护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对设备进行定期的安全检查和安全评估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营造安全的电力生产环境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加强对电力生产环境的监控和管理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环境安全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电力安全管理的关键要素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电力安全管理的重要性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电力安全管理是电力生产顺利进行的前提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有助于保障电力系统的安全稳定运行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有利于提高电力企业的经济效益和社会效益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电力安全管理的影响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电力安全管理水平直接影响到电力企业的安全生产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电力安全管理不善可能导致电力事故的发生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电力安全管理对电力企业的信誉和社会责任具有重要意义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电力安全管理的基本原则与方法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预防为主原则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加强对电力生产过程中的安全风险预防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提高员工的安全意识和技能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全面管理原则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对电力生产过程中的安全问题进行全方位管理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建立健全电力安全管理制度和流程</a:t>
                </a:r>
                <a:endParaRPr/>
              </a:p>
            </p:txBody>
          </p:sp>
          <p:pic>
            <p:nvPicPr>
              <p:cNvPr id="2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责任明确原则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明确电力安全管理人员的职责和任务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加强电力安全管理的监督和考核</a:t>
                </a:r>
                <a:endParaRPr/>
              </a:p>
            </p:txBody>
          </p:sp>
          <p:pic>
            <p:nvPicPr>
              <p:cNvPr id="2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安全管理制度建设</a:t>
                </a:r>
                <a:endParaRPr/>
              </a:p>
            </p:txBody>
          </p:sp>
          <p:sp>
            <p:nvSpPr>
              <p:cNvPr id="2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建立健全电力安全管理制度和流程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确保电力安全管理工作的规范化和标准化</a:t>
                </a:r>
                <a:endParaRPr/>
              </a:p>
            </p:txBody>
          </p:sp>
        </p:grpSp>
        <p:grpSp>
          <p:nvGrpSpPr>
            <p:cNvPr id="2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安全技术培训与考核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加强员工的安全培训和考核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提高员工的安全意识和技能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安全检查与风险评估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对电力设备进行定期的安全检查和安全评估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及时发现和处理电力生产过程中的安全问题</a:t>
                </a:r>
                <a:endParaRPr/>
              </a:p>
            </p:txBody>
          </p:sp>
        </p:grpSp>
      </p:grpSp>
      <p:pic>
        <p:nvPicPr>
          <p:cNvPr id="2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电力安全管理的主要方法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案例一：电力设备故障导致的事故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原因分析：设备老化、维护不到位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改进措施：加强设备维护和更新改造</a:t>
                </a:r>
                <a:endParaRPr/>
              </a:p>
            </p:txBody>
          </p:sp>
          <p:sp>
            <p:nvSpPr>
              <p:cNvPr id="3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案例二：人员操作失误导致的事故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原因分析：员工安全意识不足、操作技能不高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改进措施：加强员工安全培训和考核</a:t>
                </a:r>
                <a:endParaRPr/>
              </a:p>
            </p:txBody>
          </p:sp>
          <p:sp>
            <p:nvSpPr>
              <p:cNvPr id="3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案例三：自然灾害导致的事故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原因分析：自然灾害影响、电力设施抗灾能力不足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改进措施：提高电力设施的抗灾能力、加强应急预案的制定与实施</a:t>
                </a:r>
                <a:endParaRPr/>
              </a:p>
            </p:txBody>
          </p:sp>
          <p:sp>
            <p:nvSpPr>
              <p:cNvPr id="3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电力安全管理的实践案例分析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电力生产过程中的安全风险与控制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电力系统故障、不稳定运行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电气设备损坏、漏电触电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电网安全风险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锅炉、汽轮机等设备故障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燃料供应中断、火灾爆炸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发电安全风险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施工过程中的人员伤亡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施工设备损坏、坍塌事故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施工安全风险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电力生产过程中的安全风险识别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电力生产过程中的安全风险评估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定性评估：根据经验、专家意见进行评估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定量评估：采用数学模型、统计分析进行评估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高风险：可能导致重大事故的发生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中风险：可能导致一般事故的发生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低风险：事故发生可能性较低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风险控制策略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风险规避：采取措施避免风险的发生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风险减轻：降低风险发生的可能性和影响程度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风险转移：将风险转嫁给其他方承担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控制措施实施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加强设备维护和更新改造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建立健全电力安全管理制度和流程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电力生产过程中的安全风险控制措施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https://d.book118.com/785300124132011112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电力安全管理培训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2024-09-18T19:23:53.754</cp:lastPrinted>
  <dcterms:created xsi:type="dcterms:W3CDTF">2024-09-18T11:23:53Z</dcterms:created>
  <dcterms:modified xsi:type="dcterms:W3CDTF">2024-09-18T11:23:55Z</dcterms:modified>
</cp:coreProperties>
</file>