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61B8B-8C7A-40DC-9972-6517798EE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FCB5D-CC6A-45CB-AF9E-B2E365E69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2B74C-3C00-44DF-946C-896F17D32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C46FE4-99A2-4A6C-ABED-49401B6D7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CFE904-6470-44C6-A4CD-0A9D30143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D1196F-0715-458E-9D16-26F124BD2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8A400D-89C5-4FC6-97C4-9999B2C1C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059C89-B736-4A78-A2C7-79F308B42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B4C54F-93BC-459D-93B6-6D3F3B5C6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279C2-EB99-4F44-AA63-267525EA6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EC227-0CF0-4F7C-9730-818121CFD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30232203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药品储存管理制度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endParaRPr lang="en-US" sz="1800">
              <a:solidFill>
                <a:srgbClr val="75480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药品储存管理概述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药品储存设施与设备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药品入库与验收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药品储存与养护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药品出库与配送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药品储存管理制度的执行与监督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药品储存管理概述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74" r="328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药品储存管理是指对药品的入库、在库管理、出库与运输等环节进行全面控制，确保药品质量安全、有效、可控。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药品储存管理定义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药品储存管理的目标是确保药品质量安全、有效、稳定，满足临床需求，保障公众用药安全和合法权益。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药品储存管理目标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药品储存管理的定义与目标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625" r="8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《药品生产质量管理规范》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药品生产过程中的储存管理应符合药品生产质量管理规范，确保药品生产过程中的质量安全。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《中华人民共和国药品管理法》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药品储存管理必须符合国家药品管理法律、法规和相关规定，严格执行药品储存质量管理制度。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《药品经营质量管理规范》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药品储存管理应符合药品经营质量管理规范，确保药品储存过程中的质量安全。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药品储存管理的法规要求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39" r="1533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药品储存管理的原则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根据药品的特性、用途、剂型等进行分类管理，以便于药品的储存、养护和出库。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对药品的有效期进行严格管理，防止过期失效。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根据药品的特性，对储存环境的温湿度进行控制，确保药品质量稳定。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保持药品储存环境的卫生清洁，防止污染和交叉感染。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分类管理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效期管理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温湿度控制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卫生清洁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药品储存设施与设备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药品仓库应按照药品类型、剂型、用途等进行合理分区，便于管理和查找。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明确标识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合理布局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每个区域应有明确的标识，包括名称、用途、负责人等，方便人员识别和管理。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药品摆放位置应遵循“安全、方便、节约空间”的原则，以提高仓库利用率和作业效率。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药品仓库的布局与设计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https://d.book118.com/785302322032011114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2024-09-21T03:38:27.654</cp:lastPrinted>
  <dcterms:created xsi:type="dcterms:W3CDTF">2024-09-20T19:38:27Z</dcterms:created>
  <dcterms:modified xsi:type="dcterms:W3CDTF">2024-09-20T19:38:29Z</dcterms:modified>
</cp:coreProperties>
</file>