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CD3F61-2723-4361-AB0B-7E244F025C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B96384-C857-4771-949C-B77E24BB5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0975CD-6651-4AF8-9A1F-FD410A5154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76B455-1321-4F63-B20C-BF753E9D63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ED3FD2-E2E0-4522-A4FA-8C41F1E21D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EDF54F-9DA2-4E2E-8941-0AE2F4059C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F67E09-351E-436F-B4F8-1E0F70837A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63CE47-93F4-438A-B609-9D2D5806D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F36CE5E-D366-49EB-B88D-E629802ACB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21F973-F22E-46D3-8931-07D9AC5959E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8E8271-87EA-495C-82D9-80A9911498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png" /><Relationship Id="rId3" Type="http://schemas.openxmlformats.org/officeDocument/2006/relationships/image" Target="../media/image13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16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530301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体育中考考试安全应急预案培训学习交流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5838648" y="4167778"/>
            <a:ext cx="2333375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587678" y="4167778"/>
            <a:ext cx="2820047" cy="341448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应急预案重要性及目的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考生安全保障措施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突发事件处置流程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培训学习交流内容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应急预案重要性及目的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防范意外事故发生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通过制定和执行应急预案，有效预防和应对考生在体育中考过程中可能发生的意外事故，确保考生人身安全。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及时救治受伤考生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在考试过程中，如有考生受伤或突发疾病，应急预案能确保迅速、准确地进行救治，保障考生生命安全。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促进考生身心健康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通过提供安全、有序的考试环境，减轻考生的紧张情绪和心理压力，有利于考生发挥出最佳水平。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保障考生安全与健康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确保考试顺利进行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应急预案能够应对各种突发事件，确保考试不受干扰，维护考试的严肃性和公正性。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处理违规行为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对于考试中出现的违规、作弊等行为，应急预案提供了明确的处理措施和程序，确保考试的公平、公正。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保障考试结果有效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通过及时、妥善处理各种突发情况，确保考试结果真实、有效，反映考生的实际水平。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维护考试公平公正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通过培训和演练，提高相关人员对突发事件的敏感度和应对能力，形成全员参与的应急文化氛围。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增强应急意识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提升处置效率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完善应急机制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应急预案明确了各环节的处置流程和责任人，有助于提高应急处置的效率和准确性。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通过不断总结经验教训，对应急预案进行持续改进和优化，提高应对各种突发情况的能力和水平。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提高应急处置能力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体育中考考试安全风险评估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检查运动场地是否平整，无坑洼、裂缝等安全隐患。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确保体育器材、设施完好，无损坏、老化等现象。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检查场地周边是否有危险物品或障碍物，确保考试环境安全。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场地设施安全隐患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67054" y="172053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8776" y="178893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AutoShape 4"/>
          <p:cNvSpPr/>
          <p:nvPr/>
        </p:nvSpPr>
        <p:spPr>
          <a:xfrm>
            <a:off x="1804696" y="1549847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提前了解考生的身体健康状况，排查是否有不适宜参加体育考试的疾病或病史。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1267054" y="332962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78301" y="3398024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AutoShape 7"/>
          <p:cNvSpPr/>
          <p:nvPr/>
        </p:nvSpPr>
        <p:spPr>
          <a:xfrm>
            <a:off x="1804696" y="3158939"/>
            <a:ext cx="4276714" cy="1212169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对考生进行体检，重点关注考生的心肺功能、关节灵活性等身体指标。</a:t>
            </a:r>
            <a:endParaRPr lang="en-US" sz="1100"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9652" b="19652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11" name="AutoShape 11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  <a:noFill/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AutoShape 22"/>
          <p:cNvSpPr/>
          <p:nvPr/>
        </p:nvSpPr>
        <p:spPr>
          <a:xfrm>
            <a:off x="1804696" y="4750369"/>
            <a:ext cx="4276714" cy="1199992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在考试前对考生进行热身运动，避免运动损伤的发生。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262116" y="4828813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考生身体状况评估</a:t>
              </a:r>
            </a:p>
          </p:txBody>
        </p:sp>
      </p:grpSp>
      <p:sp>
        <p:nvSpPr>
          <p:cNvPr id="46" name="TextBox 46"/>
          <p:cNvSpPr txBox="1"/>
          <p:nvPr/>
        </p:nvSpPr>
        <p:spPr>
          <a:xfrm>
            <a:off x="1273363" y="4897210"/>
            <a:ext cx="41910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针对可能出现的突发事件，如考生突发疾病、意外受伤等，制定相应的应急处理措施。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配备专业的医疗急救人员和设备，确保在第一时间对受伤考生进行救治。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加强与相关部门和机构的沟通协调，建立快速响应机制，确保在突发事件发生时能够及时、有效地进行处置。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突发事件预测与应对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应急预案制定与实施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根据不同情况制定相应的应对措施，如紧急疏散、临时调整考试安排、提供急救等。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确保应急计划的可操作性和实用性，及时根据实际情况进行更新和完善。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t="8771" b="8771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t="8771" b="8771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t="8771" b="8771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针对可能出现的突发情况，制定全面详细的应急计划，包括恶劣天气、设备故障、考生突发状况等。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制定详细应急计划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明确各部门职责分工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明确考试组织部门、安全保障部门、医疗卫生部门等相关部门的职责分工。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建立有效的沟通协调机制，确保各部门在应急情况下能够迅速响应、协同配合。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对相关人员进行培训和演练，提高应对突发情况的能力和水平。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flipV="1">
            <a:off x="8281295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4438401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539110" y="2800971"/>
            <a:ext cx="3317450" cy="3466130"/>
          </a:xfrm>
          <a:prstGeom prst="round2Same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281295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438401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39110" y="1227848"/>
            <a:ext cx="3317450" cy="3317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60778" y="4533107"/>
            <a:ext cx="2968423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设立现场指挥部，负责统一指挥和协调应急处理工作。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01267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配备专业的指挥人员和设备，确保指挥的准确性和高效性。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450110" y="4533107"/>
            <a:ext cx="297982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加强与相关部门和单位的联系和协作，形成联动机制，共同应对突发情况。</a:t>
            </a:r>
          </a:p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80299" y="1569037"/>
            <a:ext cx="2635073" cy="2635073"/>
          </a:xfrm>
          <a:prstGeom prst="ellipse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9590" y="1569037"/>
            <a:ext cx="2635073" cy="2635073"/>
          </a:xfrm>
          <a:prstGeom prst="ellipse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22484" y="1569037"/>
            <a:ext cx="2635073" cy="2635073"/>
          </a:xfrm>
          <a:prstGeom prst="ellipse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加强现场指挥与协调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考生安全保障措施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https://d.book118.com/785303014241011110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2024-09-16T03:02:51.130</cp:lastPrinted>
  <dcterms:created xsi:type="dcterms:W3CDTF">2024-09-15T19:02:51Z</dcterms:created>
  <dcterms:modified xsi:type="dcterms:W3CDTF">2024-09-15T19:02:53Z</dcterms:modified>
</cp:coreProperties>
</file>