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918EDA-8013-4256-86BC-4A1AE92D8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186297-72A7-48F1-B800-16A5DE34FF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C92118-B0E0-40BF-A518-37B58B123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E61A73-735C-4BD7-B1FF-0F786606B2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C115D2-3C50-4C2C-A6EB-4A17415072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3861D6-1FD6-4D35-83DC-1C810341A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105F3F-0B80-4F64-80B9-362B572B4B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81A24C-C9DF-4B78-9DB2-35CE31BAD4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5408E2-7112-4E8D-9836-980911FD09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DD4AE2-77ED-409D-B3F2-7D34876C9B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AEC713-0976-4398-BD9B-9822063CBA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5303202302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透析患者便秘的护理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透析患者便秘的原因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透析患者便秘的护理方法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透析患者便秘的预防措施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217" r="1821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4500" r="2450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便秘是指排便次数减少、粪便干硬和排便困难的一种症状。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便秘可能导致患者腹痛、腹胀、食欲减退，严重时甚至可能引发肠梗阻、肠道出血等并发症，影响患者的生活质量。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便秘的定义与影响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普遍性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透析患者由于其特殊的生理状态和透析治疗的影响，便秘的发生率较高。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透析患者发生便秘的原因主要包括饮食不当、活动量减少、肠道蠕动减慢、药物副作用等。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186" r="2218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透析患者便秘的普遍性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透析患者便秘的原因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透析患者可能因为限制水分摄入而导致便秘。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摄入水分不足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2208" b="2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膳食纤维摄入不足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高盐、高脂饮食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膳食纤维有助于促进肠道蠕动，透析患者可能因为饮食限制而摄入不足。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高盐、高脂饮食可能导致肠道功能紊乱，引发便秘。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饮食因素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922" b="492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透析患者可能因为身体不适或疲劳而减少活动量，影响肠道蠕动。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长期卧床可能导致肠道蠕动减缓，引发便秘。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长期卧床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活动量减少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5" r="3252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药物因素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透析过程中使用的某些药物可能对肠道产生不良影响。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某些药物可能引发便秘：如钙拮抗剂、抗胆碱能药物等。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心理因素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焦虑、抑郁等心理问题可能影响肠道功能，导致便秘。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透析患者可能因为对疾病的担忧而产生心理压力，影响肠道健康。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透析患者便秘的护理方法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https://d.book118.com/785303202302011124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2024-09-29T03:26:24.496</cp:lastPrinted>
  <dcterms:created xsi:type="dcterms:W3CDTF">2024-09-28T19:26:24Z</dcterms:created>
  <dcterms:modified xsi:type="dcterms:W3CDTF">2024-09-28T19:26:26Z</dcterms:modified>
</cp:coreProperties>
</file>