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0D84BD-F89C-4B63-AF77-A2A0B1A23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8A2D9-B4F2-4BC2-AAFA-CD1284891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175FF6-C9B8-437C-8A9A-5B7226085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B0FAD3-9DE5-4983-8DEE-9CAA8E2D6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DCDFFB-97A3-490E-9778-D27C42C1E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C10784-285B-491A-AB3B-27AC8218F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E2B656-CC00-464F-AE1F-9DB739FDC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317A58-D8FC-4AD1-B48C-AD75F334A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85C717-31A5-4F1B-95A5-43F3538E2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D66A4F-9F05-4792-957A-AB15DAA12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89B562-9460-44BA-BBBD-C76BE1D1C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30423401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《安全法制教育》课件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2024-01-18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安全法制教育概述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安全法律法规体系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安全法律责任与义务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安全法制教育的实施途径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安全法制教育案例分析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安全法制教育的挑战与对策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5775" b="1">
              <a:solidFill>
                <a:schemeClr val="accent3">
                  <a:lumMod val="40000"/>
                  <a:lumOff val="60000"/>
                  <a:alpha val="34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安全法制教育概述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通过安全法制教育，使人们充分认识到安全的重要性，增强安全防范意识。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提高安全意识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普及安全知识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培养安全习惯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通过传授安全知识，使人们了解各种安全隐患和应对方法，提高自我保护能力。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通过引导和教育，使人们养成良好的安全习惯，减少安全事故的发生。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安全法制教育的意义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通过教育，使人们树立正确的安全观念，认识到安全是每个人的责任。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417" r="184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7375" r="73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1833" r="1183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树立安全观念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通过培训和实践，使人们掌握基本的安全技能和应急处理能力。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掌握安全技能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通过宣传和教育，使人们了解并遵守相关的安全法规和规章制度。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遵守安全法规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安全法制教育的目标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以人为本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预防为主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理论与实践相结合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全员参与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安全法制教育的原则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585" r="1458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3441" b="344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2587" b="1258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安全教育要以人为本，关注人的生命安全和健康，注重培养人的安全素质。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安全教育要注重预防，通过传授安全知识和培养安全习惯，减少安全事故的发生。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安全教育要注重理论与实践相结合，通过案例分析、模拟演练等方式提高教育效果。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安全教育要全员参与，包括学校、家庭、社会等各个方面，形成齐抓共管的良好氛围。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安全法律法规体系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《中华人民共和国安全生产法》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规定了安全生产的基本原则、监督管理体制、生产经营单位的安全生产保障、从业人员的权利和义务、应急救援与事故调查处理等内容。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《中华人民共和国消防法》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预防火灾和减少火灾危害，加强应急救援工作，保护人身、财产安全，维护公共安全。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《中华人民共和国道路交通安全法》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维护道路交通秩序，预防和减少交通事故，保护人身安全，保护公民、法人和其他组织的财产安全及其他合法权益，提高通行效率。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国家安全法律法规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《危险化学品安全管理条例》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加强危险化学品的安全管理，预防和减少危险化学品事故，保障人民群众生命财产安全。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《煤矿安全规程》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保障煤矿安全生产和职工人身安全，防止煤矿事故。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《建筑施工安全检查标准》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加强建筑施工安全管理，保障施工现场人员的人身安全和财产安全。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行业安全法律法规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《XX省安全生产条例》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结合本省实际，制定相关安全生产规定，保障本省安全生产工作。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4667" b="14667"/>
          <a:stretch>
            <a:fillRect/>
          </a:stretch>
        </p:blipFill>
        <p:spPr>
          <a:xfrm>
            <a:off x="-344549" y="2654723"/>
            <a:ext cx="3468836" cy="3468837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《XX市消防条例》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本市行政区域内的消防工作和相关应急救援工作，适用本条例。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《XX自治区道路交通安全条例》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根据本自治区实际情况，对道路交通安全进行具体规定和管理。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地方安全法律法规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安全法律责任与义务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 panose="020f0502020204030204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政府的安全法律责任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制定安全法规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政府需制定和完善各类安全法规，确保社会公共安全，为公民提供法制保障。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监管执法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政府应加强对各行业安全生产的监管，对违反安全法规的行为进行查处，维护法制秩序。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应急救援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政府应建立健全应急救援体系，及时处置各类突发事件，保障人民群众生命财产安全。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企业应建立安全生产责任制，明确各级管理人员和员工的安全职责，确保安全生产。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167" r="12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安全生产责任制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企业应按规定提取和使用安全生产费用，保障安全生产的资金投入，改善安全生产条件。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安全投入与保障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625" r="12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900" r="139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企业发生生产安全事故时，应立即组织救援，并按规定及时向有关部门报告，配合事故调查处理。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事故报告与救援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企业的安全法律责任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https://d.book118.com/785304234010011101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2024-09-09T05:54:03.297</cp:lastPrinted>
  <dcterms:created xsi:type="dcterms:W3CDTF">2024-09-08T21:54:03Z</dcterms:created>
  <dcterms:modified xsi:type="dcterms:W3CDTF">2024-09-08T21:54:05Z</dcterms:modified>
</cp:coreProperties>
</file>