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56AB0-3B28-4DF4-868D-B65CBFC2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F1E66-C746-483C-B501-AAE66E85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10146-A680-46B8-802B-863A99A6F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ECF76-3773-43ED-9986-65850A656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4C7C7-3E1A-4FE0-8A0B-EC3F41651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58352-C80B-4BBF-A58A-E8E36D18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15C0C-7B41-42DF-B165-CF9FBB9C3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6B714-B6F2-4483-B337-1B71B2CC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50A01-14F2-41F7-AA38-D9EF0F3D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42CF-8A20-43E0-80F0-27883C3BC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7A414-C4F9-43F5-9FC9-737EA4B5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01140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九年级化学走进化学实验室课件人教新课标版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走进化学实验室概述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基本实验操作与技能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常见气体制备与性质实验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物质性质与变化规律探究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定量分析与计算初步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科学探究方法与能力培养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走进化学实验室概述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46" r="103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20" r="149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实验室基本设施与仪器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用于放置实验器材和化学试剂，确保实验过程整洁有序。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保障实验室空气流通，防止有害气体聚集。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提供安全保障，应对实验过程中的突发情况。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包括烧杯、试管、滴管、酒精灯等，用于进行各种化学实验操作。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实验台和试剂架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通风设备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消防器材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常用仪器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实验室安全与规章制度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483" r="244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933" r="29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38" r="124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教授学生如何正确使用实验器材和化学试剂，避免发生危险。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要求学生穿戴实验服、护目镜等防护用品，确保个人安全。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指导学生正确处理实验废弃物，避免对环境造成污染。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培训学生掌握基本的急救和消防知识，以应对突发情况。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73" b="1257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98" r="2299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探究化学原理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培养科学态度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通过实验手段验证和探究化学原理，加深对理论知识的理解。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培养学生严谨的科学态度和精神，注重实验数据的真实性和可靠性。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通过实验操作提高学生的动手能力和实践技能，为未来的学习和工作打下基础。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通过实验了解更多的化学现象和物质性质，拓宽学生的知识视野。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基本实验操作与技能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根据实验需求，使用干净的药匙或镊子取用药品，避免污染和浪费。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药品取用原则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广口瓶或细口瓶存放，标签朝外，方便识别。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固体药品的存放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细口瓶或滴瓶中，注意密封和避光保存。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液体药品的存放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易燃、易爆、有毒、有腐蚀性等特殊药品需按照安全规定存放。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特殊药品的存放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药品取用与存放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酒精灯外焰加热，注意使用外焰进行加热，避免内焰和焰心对实验的影响。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先预热后集中加热，防止试管破裂；加热时试管口不朝向人，避免液体溅出伤人。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加热后不能骤冷，防止试管破裂；应使用试管夹或铁架台等固定装置进行冷却。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加热与冷却操作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一贴二低三靠，即滤纸紧贴漏斗内壁，滤纸边缘低于漏斗边缘，液面低于滤纸边缘；烧杯尖嘴紧靠玻璃棒，玻璃棒紧靠三层滤纸处，漏斗下端紧靠烧杯内壁。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将溶液倒入蒸发皿中，用酒精灯外焰加热，不断搅拌以防液体飞溅；当出现大量晶体时停止加热，利用余热蒸干。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过滤与蒸发操作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52" b="65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使用试管刷或洗涤剂清洗仪器内壁及外壁；清洗后用水冲洗干净并烘干。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洗净的仪器应倒放在试管架上或指定位置晾干；也可使用烘干机或吹风机进行干燥处理。注意避免损坏仪器和影响后续实验使用。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仪器洗涤与干燥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仪器干燥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仪器洗涤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常见气体制备与性质实验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通过加热高锰酸钾或氯酸钾与二氧化锰混合物制取氧气，收集方法可采用排水法或向上排空气法。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氧气制备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将带火星的木条伸入氧气中，观察木条复燃现象；将硫粉在氧气中燃烧，观察发出明亮的蓝紫色火焰并生成刺激性气味的气体。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氧气性质实验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氧气制备及性质实验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https://d.book118.com/785310114044011121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2024-09-24T03:33:17.039</cp:lastPrinted>
  <dcterms:created xsi:type="dcterms:W3CDTF">2024-09-23T19:33:17Z</dcterms:created>
  <dcterms:modified xsi:type="dcterms:W3CDTF">2024-09-23T19:33:19Z</dcterms:modified>
</cp:coreProperties>
</file>