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8E175F-A215-4A95-95BB-45951FC4F5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914B2E-B8BF-4A77-89A3-80E20B94CB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470E9D-7B7D-4142-B3C3-5EF80C2546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22ED16-5F2D-4020-8D84-22C6A304DB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3FB700-9103-4EA3-9A80-29A0399174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87D934-4A7F-446E-82D8-B09D5F0CAD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EE62B8-28D4-4B50-B6C8-03C38827AC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DEFA70-47E6-4B37-85D2-2C9A4BB572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9FAAAF-8091-45DE-A968-3763FDE3B0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42A500-2BC6-46C8-86B9-9B95BCE7A1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56882B-24FF-4B43-A978-6DD4F78D0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31110324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solidFill>
                <a:latin typeface="Microsoft Yahei"/>
                <a:ea typeface="Microsoft Yahei"/>
                <a:cs typeface="Microsoft Yahei"/>
              </a:rPr>
              <a:t>职业教育培训计划总结报告</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汇报人：&lt;XXX&gt;</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2023-12-22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1021821" y="612775"/>
            <a:ext cx="1563158" cy="769938"/>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培训计划概述</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培训效果评估</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学生反馈和建议</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教师反馈和建议</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259" r="252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150" r="3115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54" r="3095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总结职业教育培训计划，评估其效果，提出改进建议，为未来职业培训发展提供参考。</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报告目的</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随着社会经济的发展，职业教育培训越来越受到重视。为了提高职业教育的质量和效果，需要不断总结经验，完善培训计划。</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报告背景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报告范围和方法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报告范围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本报告涵盖了职业教育培训计划的各个方面，包括培训目标、课程设置、教学方法、教学资源、评估方式等。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报告方法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采用文献综述、实地调查、访谈等方法，对职业教育培训计划进行全面深入的分析和研究。同时，结合相关数据和案例，对培训计划的效果进行评估和比较。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培训计划概述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199" r="25199"/>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提高学员职业技能和素质</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通过培训，使学员掌握与职业相关的技能和知识，提高其综合素质，增强就业竞争力。</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促进学员职业发展</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通过培训，为学员提供职业发展的机会和平台，帮助其实现职业晋升和职业转型。</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推动行业人才培养</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通过培训，为行业培养更多高素质、高技能的人才，促进行业的持续发展。</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培训计划目标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职业技能培训</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针对不同职业岗位的需求，设计相应的培训课程，包括基础知识、专业技能、实践操作等。</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职业素质培训</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通过讲座、案例分析、角色扮演等方式，培养学员的职业素养、沟通技巧、团队协作等能力。</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职业发展培训</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为学员提供职业规划、职业发展等方面的培训，帮助其明确职业目标和发展方向。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培训计划内容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1350931" y="2111740"/>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制定详细的培训计划</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根据学员需求和行业特点，制定详细的培训计划，包括培训目标、内容、时间、方式等。</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组建专业的师资团队</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聘请具有丰富实践经验和教学经验的教师，组建专业的师资团队，确保培训质量。</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采用多种教学方式</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采用多种教学方式，如课堂教学、实践操作、案例分析等，以提高学员的学习兴趣和效果。</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加强学员管理和考核</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加强学员管理和考核，建立学员档案，对学员的学习情况进行跟踪和评估，确保培训效果和质量。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培训计划实施过程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培训效果评估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通过问卷调查收集学员对培训内容、方式、效果等方面的意见和建议。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问卷调查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9" name="Picture 9"/>
          <p:cNvPicPr>
            <a:picLocks noChangeAspect="1"/>
          </p:cNvPicPr>
          <p:nvPr/>
        </p:nvPicPr>
        <p:blipFill>
          <a:blip r:embed="rId2"/>
          <a:srcRect l="13625" r="13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考试成绩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实际操作评估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对学员进行培训后的考试，以评估学员对培训内容的掌握程度。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对学员进行实际操作评估，以检验学员在实际应用中的技能水平。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通过问卷调查，学员对培训的满意度较高，普遍认为培训内容实用、有效。</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学员满意度</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学员的考试成绩普遍较好，显示出学员对培训内容的掌握程度较高。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考试成绩</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通过对学员的实际操作评估，发现学员在实际应用中的技能水平得到了提高。</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实际操作评估</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评估结果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根据评估结果，可以得出以下结论</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本次职业教育培训计划取得了较好的效果，学员对培训的满意度较高。</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学员对培训内容的掌握程度较高，考试成绩普遍较好。</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学员在实际应用中的技能水平得到了提高，实际操作评估结果良好。</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综上所述，本次职业教育培训计划对于提高学员的技能水平和综合素质具有积极的作用，为学员未来的职业发展打下了坚实的基础。</a:t>
            </a:r>
          </a:p>
        </p:txBody>
      </p:sp>
      <p:sp>
        <p:nvSpPr>
          <p:cNvPr id="21" name="AutoShape 21"/>
          <p:cNvSpPr/>
          <p:nvPr/>
        </p:nvSpPr>
        <p:spPr>
          <a:xfrm>
            <a:off x="5209470" y="1395303"/>
            <a:ext cx="1773060" cy="177306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评估结论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04</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学生反馈和建议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培训师资力量较强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学生认为培训师资力量较强，具有丰富的教学和实践经验。</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培训内容与实际工作需求匹配度较高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学生普遍认为培训内容与实际工作需求较为匹配，有助于提高职业技能和竞争力。</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培训方式多样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学生对于培训方式的多样性表示满意，包括理论授课、案例分析、实践操作等。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学生反馈情况</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增加实践操作环节</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部分学生建议增加实践操作环节，以更好地掌握实际操作技能。</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优化课程设置</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有学生提出优化课程设置，使培训内容更加贴近实际工作需求。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加强师资队伍建设</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有学生建议加强师资队伍建设，提高教师教学水平和实践能力。</a:t>
            </a:r>
          </a:p>
        </p:txBody>
      </p:sp>
      <p:sp>
        <p:nvSpPr>
          <p:cNvPr id="17" name="AutoShape 17"/>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学生建议和意见</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https://d.book118.com/785311103242011104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2024-09-14T15:21:39.872</cp:lastPrinted>
  <dcterms:created xsi:type="dcterms:W3CDTF">2024-09-14T07:21:39Z</dcterms:created>
  <dcterms:modified xsi:type="dcterms:W3CDTF">2024-09-14T07:21:42Z</dcterms:modified>
</cp:coreProperties>
</file>