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22968-35C5-4D04-9BB1-EA9AAC94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A5211-516F-40A5-AC38-0100482A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C3C29-32D3-43C3-8CD0-093B7505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EC715-AC35-4E8D-9606-FDF4100E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E264A-C6B4-4C1D-865B-4F916669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2EB41-04CF-4E7D-8D23-7C82E1601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178A9-0BAC-4CCA-9163-30513FEA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A21CF-6AFC-458F-8753-D96DB98C7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2C69A-AEAD-4909-80D1-C1768722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42ADD-5790-4090-8887-B1B2603B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3B98D-1D24-4B52-A164-0F079F4AB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11122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矿石市场趋势与价格预测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矿石市场概述：简要介绍矿石市场的基本情况。
 全球矿石供需分析：分析全球矿石的供应和需求情况。
 矿石价格走势回顾：回顾过去几年矿石价格的变化情况。
 影响矿石价格的因素：分析影响矿石价格的主要因素。
 未来市场趋势预测：预测未来矿石市场的发展趋势。
 价格预测及风险评估：预测未来矿石价格，并进行风险评估。
 投资策略与建议：提出针对矿石市场的投资策略和建议。
 结论与展望：总结报告的主要观点，展望未来市场的发展方向。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矿石市场概述：简要介绍矿石市场的基本情况。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矿石市场趋势与价格预测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矿石市场概述：简要介绍矿石市场的基本情况。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矿石市场概述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1.矿石市场的基本构成：矿石市场主要由矿山开采、加工、贸易、物流等多个环节构成，涉及到众多国内外企业和投资者。</a:t>
            </a:r>
          </a:p>
          <a:p>
            <a:r>
              <a:t>2.全球矿石市场现状：近年来，全球矿石市场经历了波动和变化，受到全球经济形势、贸易政策、技术进步等多种因素影响。</a:t>
            </a:r>
          </a:p>
          <a:p>
            <a:r>
              <a:t>3.中国矿石市场地位：中国作为全球最大的矿石消费国和进口国，对全球矿石市场具有重要影响。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矿石市场供应情况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1.矿山开采情况：全球矿山开采量受到资源储量、开采成本、环保政策等多种因素影响，近年来呈现出稳定增长态势。</a:t>
            </a:r>
          </a:p>
          <a:p>
            <a:r>
              <a:t>2.加工产能分布：矿石加工产能主要分布在亚洲、澳大利亚、南美洲等地区，其中中国的加工产能占据重要地位。</a:t>
            </a:r>
          </a:p>
          <a:p>
            <a:r>
              <a:t>3.贸易物流格局：全球矿石贸易和物流格局受到运输成本、贸易政策、地缘政治等多种因素影响，近年来出现了一些新的变化。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矿石市场概述：简要介绍矿石市场的基本情况。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矿石市场需求情况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1.全球经济增长：全球经济增长是影响矿石市场需求的重要因素，近年来随着全球经济复苏，矿石市场需求也有所回升。</a:t>
            </a:r>
          </a:p>
          <a:p>
            <a:r>
              <a:t>2.钢铁行业发展：钢铁行业是矿石市场的主要需求方，其发展情况和政策走向对矿石市场需求具有重要影响。</a:t>
            </a:r>
          </a:p>
          <a:p>
            <a:r>
              <a:t>3.新兴产业发展：新兴产业如新能源汽车、可再生能源等对矿石市场的需求也在不断增加。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矿石市场价格走势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1.价格波动因素：矿石市场价格受到多种因素影响，包括供求关系、贸易政策、汇率波动等。</a:t>
            </a:r>
          </a:p>
          <a:p>
            <a:r>
              <a:t>2.历史价格走势：近年来矿石市场价格经历了较大的波动，但总体呈现出上涨趋势。</a:t>
            </a:r>
          </a:p>
          <a:p>
            <a:r>
              <a:t>3.未来价格预测：根据市场分析和预测，未来一段时间矿石市场价格仍将保持波动上涨态势。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矿石市场概述：简要介绍矿石市场的基本情况。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矿石市场风险评估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1.市场风险：矿石市场受到全球经济和贸易形势的影响，市场风险较大。</a:t>
            </a:r>
          </a:p>
          <a:p>
            <a:r>
              <a:t>2.价格风险：矿石市场价格波动较大，价格风险也需要引起重视。</a:t>
            </a:r>
          </a:p>
          <a:p>
            <a:r>
              <a:t>3.供应链风险：矿石市场的供应链较长，涉及到多个环节和地区，供应链风险也需要考虑。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矿石市场未来展望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1.市场前景广阔：随着全球经济的复苏和新兴产业的发展，矿石市场的未来前景广阔。</a:t>
            </a:r>
          </a:p>
          <a:p>
            <a:r>
              <a:t>2.技术创新推动：未来随着技术创新和环保政策的推动，矿石市场将朝着更加绿色、高效、智能的方向发展。</a:t>
            </a:r>
          </a:p>
          <a:p>
            <a:r>
              <a:t>3.国际合作加强：在全球经济一体化的背景下，未来各国在矿石市场的合作将更加加强，共同推动全球矿石市场的稳定发展。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全球矿石供需分析：分析全球矿石的供应和需求情况。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矿石市场趋势与价格预测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全球矿石供需分析：分析全球矿石的供应和需求情况。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全球矿石供需概览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1.全球矿石供应主要集中在澳大利亚、巴西、俄罗斯和南非等国家，这些国家的矿产资源丰富，采矿技术成熟，产出量大。</a:t>
            </a:r>
          </a:p>
          <a:p>
            <a:r>
              <a:t>2.随着全球经济的发展和技术的不断进步，全球对矿石的需求持续增长，尤其是在新兴市场国家，由于工业化和城市化的加速，对矿石的需求更为旺盛。</a:t>
            </a:r>
          </a:p>
          <a:p>
            <a:r>
              <a:t>3.全球矿石供需平衡受到多种因素的影响，包括国际贸易政策、地缘政治风险、气候变化等。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全球矿石供应分析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1.全球矿石供应受到矿产资源的限制，新的大型矿藏的发现越来越少，矿产资源的开发难度也越来越大。</a:t>
            </a:r>
          </a:p>
          <a:p>
            <a:r>
              <a:t>2.随着环保意识的提高和采矿成本的增加，一些国家开始限制或禁止某些矿石的开采，对全球矿石供应造成一定的影响。</a:t>
            </a:r>
          </a:p>
          <a:p>
            <a:r>
              <a:t>3.技术进步和采矿方法的改进可以提高矿石的开采效率和产量，有助于缓解全球矿石供应的压力。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全球矿石供需分析：分析全球矿石的供应和需求情况。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全球矿石需求分析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1.全球经济发展是推动矿石需求增长的主要因素，新兴市场国家的经济增长更为迅速，对矿石的需求也更为强烈。</a:t>
            </a:r>
          </a:p>
          <a:p>
            <a:r>
              <a:t>2.钢铁、有色金属、化工等行业是矿石的主要消费领域，这些行业的发展状况对矿石需求有着重要的影响。</a:t>
            </a:r>
          </a:p>
          <a:p>
            <a:r>
              <a:t>3.环保政策、能源结构转型等因素也会对矿石需求产生一定的影响。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全球矿石供需平衡与价格波动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1.全球矿石供需平衡受到多种因素的影响，包括市场供需状况、国际贸易政策、地缘政治风险等。</a:t>
            </a:r>
          </a:p>
          <a:p>
            <a:r>
              <a:t>2.矿石价格的波动与全球矿石供需平衡密切相关，供需失衡会导致价格波动加大。</a:t>
            </a:r>
          </a:p>
          <a:p>
            <a:r>
              <a:t>3.矿石市场的价格预测需要考虑多种因素的综合影响，包括市场趋势、政策变化、技术进步等。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矿石价格走势回顾：回顾过去几年矿石价格的变化情况。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矿石市场趋势与价格预测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矿石价格走势回顾：回顾过去几年矿石价格的变化情况。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矿石价格走势回顾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1.过去几年矿石价格整体呈上升趋势，受供需关系和宏观经济因素影响。</a:t>
            </a:r>
          </a:p>
          <a:p>
            <a:r>
              <a:t>2.2016年至2018年，矿石价格经历一轮上涨，主要受到中国经济增长和基础设施建设的需求拉动。</a:t>
            </a:r>
          </a:p>
          <a:p>
            <a:r>
              <a:t>3.2019年至2020年，矿石价格有所波动，受到全球贸易摩擦和新冠疫情的影响。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供需关系变化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1.全球铁矿石供应量逐年增长，主要产自澳大利亚、巴西和印度。</a:t>
            </a:r>
          </a:p>
          <a:p>
            <a:r>
              <a:t>2.中国作为全球最大的铁矿石需求国，其需求量对全球矿石价格具有重要影响。</a:t>
            </a:r>
          </a:p>
          <a:p>
            <a:r>
              <a:t>3.随着环保政策趋紧和产业结构调整，中国对高品位铁矿石的需求增加，推动了价格上涨。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矿石价格走势回顾：回顾过去几年矿石价格的变化情况。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宏观经济因素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1.全球经济发展不平衡，新兴市场增长较快，发达市场增长较慢。</a:t>
            </a:r>
          </a:p>
          <a:p>
            <a:r>
              <a:t>2.货币政策和汇率波动对矿石价格产生影响，如美元指数走势和人民币汇率变化。</a:t>
            </a:r>
          </a:p>
          <a:p>
            <a:r>
              <a:t>3.贸易保护主义和地缘政治风险对矿石市场带来不确定性。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技术进步与产业发展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1.技术进步提高了矿石开采和加工效率，降低了生产成本。</a:t>
            </a:r>
          </a:p>
          <a:p>
            <a:r>
              <a:t>2.新兴产业的发展对矿石需求产生影响，如新能源汽车和可再生能源行业的发展。</a:t>
            </a:r>
          </a:p>
          <a:p>
            <a:r>
              <a:t>3.环保政策要求矿业公司加强环境治理和生态保护，增加了生产成本。</a:t>
            </a:r>
          </a:p>
          <a:p>
            <a:r>
              <a:t>请注意，以上内容仅供参考，具体价格走势和预测可能会受到多种因素的影响，包括市场需求、供应情况、宏观经济因素、政策变化等等。因此，在进行投资决策时，建议咨询专业机构或进行充分的研究和分析。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影响矿石价格的因素：分析影响矿石价格的主要因素。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矿石市场趋势与价格预测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影响矿石价格的因素：分析影响矿石价格的主要因素。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1.矿石市场的供需关系是影响矿石价格的最直接因素。随着全球经济的发展和技术的不断进步，对矿石的需求也在不断增加。</a:t>
            </a:r>
          </a:p>
          <a:p>
            <a:r>
              <a:t>2.供应方面，矿石的产量受到矿产资源储量、开采成本、政策环境等多方面因素的影响。</a:t>
            </a:r>
          </a:p>
          <a:p>
            <a:r>
              <a:t>3.需求方面，下游行业的发展状况、市场需求的变化等都会对矿石价格产生影响。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宏观经济环境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1.宏观经济环境是影响矿石价格的另一个重要因素。全球经济增长、贸易政策、汇率波动等都会对矿石市场产生影响。</a:t>
            </a:r>
          </a:p>
          <a:p>
            <a:r>
              <a:t>2.在经济繁荣期，投资和消费增加，对矿石的需求也会相应增加，从而推高矿石价格。</a:t>
            </a:r>
          </a:p>
          <a:p>
            <a:r>
              <a:t>3.而在经济衰退期，投资和消费减少，对矿石的需求也会下降，从而导致矿石价格下跌。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供需关系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影响矿石价格的因素：分析影响矿石价格的主要因素。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1.政府对矿产资源的政策法规也会对矿石价格产生影响。例如，政府对矿产资源的税收、进出口政策等的变化都会影响矿石价格。</a:t>
            </a:r>
          </a:p>
          <a:p>
            <a:r>
              <a:t>2.同时，环保政策也会对矿石市场产生影响。随着全球环保意识的提高，各国政府对环保的要求也越来越严格，这会导致矿石开采和加工的成本增加，从而影响矿石价格。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技术进步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1.随着技术的不断进步，矿石的开采和加工效率不断提高，这会导致矿石的供应增加，从而影响矿石价格。</a:t>
            </a:r>
          </a:p>
          <a:p>
            <a:r>
              <a:t>2.同时，新技术的发展也会对矿石的需求产生影响。例如，新能源汽车的普及会导致对锂、钴等矿石的需求增加，从而推高这些矿石的价格。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影响矿石价格的因素：分析影响矿石价格的主要因素。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国际贸易环境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1.国际贸易环境的变化也会影响矿石价格。例如，贸易保护主义的抬头会导致全球贸易环境恶化，从而影响矿石的进出口和价格。</a:t>
            </a:r>
          </a:p>
          <a:p>
            <a:r>
              <a:t>2.同时，汇率的波动也会对矿石价格产生影响。由于矿石交易通常以美元计价，因此美元汇率的波动会导致矿石价格的波动。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市场情绪和预期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1.市场情绪和预期也会影响矿石价格。投资者的情绪变化、市场预期的调整等都会导致矿石价格的波动。</a:t>
            </a:r>
          </a:p>
          <a:p>
            <a:r>
              <a:t>2.在市场情绪高涨时，投资者对矿石市场的预期更加乐观，这会导致矿石价格上涨；而在市场情绪低迷时，投资者对矿石市场的预期更加悲观，这会导致矿石价格下跌。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https://d.book118.com/785311122202011042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矿石市场概述：简要介绍矿石市场的基本情况。</vt:lpstr>
      <vt:lpstr> 矿石市场概述：简要介绍矿石市场的基本情况。</vt:lpstr>
      <vt:lpstr> 矿石市场概述：简要介绍矿石市场的基本情况。</vt:lpstr>
      <vt:lpstr> 矿石市场概述：简要介绍矿石市场的基本情况。</vt:lpstr>
      <vt:lpstr> 全球矿石供需分析：分析全球矿石的供应和需求情况。</vt:lpstr>
      <vt:lpstr> 全球矿石供需分析：分析全球矿石的供应和需求情况。</vt:lpstr>
      <vt:lpstr> 全球矿石供需分析：分析全球矿石的供应和需求情况。</vt:lpstr>
      <vt:lpstr> 矿石价格走势回顾：回顾过去几年矿石价格的变化情况。</vt:lpstr>
      <vt:lpstr> 矿石价格走势回顾：回顾过去几年矿石价格的变化情况。</vt:lpstr>
      <vt:lpstr> 矿石价格走势回顾：回顾过去几年矿石价格的变化情况。</vt:lpstr>
      <vt:lpstr> 影响矿石价格的因素：分析影响矿石价格的主要因素。</vt:lpstr>
      <vt:lpstr> 影响矿石价格的因素：分析影响矿石价格的主要因素。</vt:lpstr>
      <vt:lpstr> 影响矿石价格的因素：分析影响矿石价格的主要因素。</vt:lpstr>
      <vt:lpstr> 影响矿石价格的因素：分析影响矿石价格的主要因素。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2024-09-03T20:04:40.552</cp:lastPrinted>
  <dcterms:created xsi:type="dcterms:W3CDTF">2024-09-03T12:04:40Z</dcterms:created>
  <dcterms:modified xsi:type="dcterms:W3CDTF">2024-09-03T12:04:42Z</dcterms:modified>
</cp:coreProperties>
</file>