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6BB07-D32F-474E-9922-9A32869F0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8B067-7EB4-488F-BD7E-DC2EFEC24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37350-FF73-452C-814A-8830C947A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C6FDA-D884-410E-A776-EC3636375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F5A655-2E0F-419B-B1E5-0B8D5B396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BA8D37-B64E-498C-AB89-37D94AD57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68B267-C08F-4CD5-A4A2-0B16C5D66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1D730-6B53-46E4-A7B0-A108F0373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1A7F8-5622-41C6-BDE2-164E2E394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A29F5-1B21-4BDF-9A9B-871CC0B82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97A4A-23E1-4E6F-82C5-4F3640CAF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1132124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巴洛克工艺美术：风格特点与历史背景\n## 1.巴洛克工艺美术的起源与发展\n### 1.1巴洛克艺术的诞生背景与成因\n### 1.2巴洛克工艺美术的主要风格特点\n### 1.3巴洛克工艺美术的发展历程\n## 2.巴洛克工艺美术的主要类型与作品\n### 2.1建筑艺术与巴洛克风格的融合\n### 2.2雕塑艺术与巴洛克风格的传承\n### 2.3绘画艺术与巴洛克风格的创新\n## 3.巴洛克工艺美术的影响与价值\n### 3.1巴洛克工艺美术对后世艺术的影响\n### 3.2巴洛克工艺美术在艺术史上的地位\n### 3.3巴洛克工艺美术与现代设计的结合\n## 4.巴洛克工艺美术的代表人物与作品分析\n### 4.1著名巴洛克建筑艺术家及其作品\n### 4.2杰出巴洛克雕塑艺术家及其作品\n### 4.3卓越巴洛克绘画艺术家及其作品\n## 5.巴洛克工艺美术的收藏与鉴赏\n### 5.1巴洛克工艺美术作品的收藏现状\n### 5.2巴洛克工艺美术作品的鉴赏技巧\n### 5.3巴洛克工艺美术作品的投资价值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600"/>
              <a:t>巴洛克工艺美术：风格特点与历史背景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巴洛克工艺美术的起源与发展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5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17世纪初的欧洲社会政治动荡</a:t>
                </a:r>
                <a:endParaRPr/>
              </a:p>
            </p:txBody>
          </p:sp>
          <p:sp>
            <p:nvSpPr>
              <p:cNvPr id="1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宗教改革运动的兴起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封建制度的逐渐瓦解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国家间政治斗争的加剧</a:t>
                </a:r>
                <a:endParaRPr/>
              </a:p>
            </p:txBody>
          </p:sp>
        </p:grpSp>
        <p:grpSp>
          <p:nvGrpSpPr>
            <p:cNvPr id="15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文艺复兴时期的艺术成就</a:t>
                </a:r>
                <a:endParaRPr/>
              </a:p>
            </p:txBody>
          </p:sp>
          <p:sp>
            <p:nvSpPr>
              <p:cNvPr id="15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对古典艺术的复兴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人文主义思想的传播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科学技术的进步</a:t>
                </a:r>
                <a:endParaRPr/>
              </a:p>
            </p:txBody>
          </p:sp>
        </p:grpSp>
        <p:grpSp>
          <p:nvGrpSpPr>
            <p:cNvPr id="15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巴洛克艺术的诞生</a:t>
                </a:r>
                <a:endParaRPr/>
              </a:p>
            </p:txBody>
          </p:sp>
          <p:sp>
            <p:nvSpPr>
              <p:cNvPr id="1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对文艺复兴艺术的反叛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强调戏剧性、动感和对比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适应新兴的资产阶级审美需求</a:t>
                </a:r>
                <a:endParaRPr/>
              </a:p>
            </p:txBody>
          </p:sp>
        </p:grpSp>
      </p:grpSp>
      <p:pic>
        <p:nvPicPr>
          <p:cNvPr id="15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巴洛克艺术的诞生背景与成因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6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6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6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6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6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6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强烈的戏剧性和动感</a:t>
                </a:r>
                <a:endParaRPr/>
              </a:p>
            </p:txBody>
          </p:sp>
          <p:sp>
            <p:nvSpPr>
              <p:cNvPr id="17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光线、色彩和空间的运用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人物形象的夸张和变形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动态构图和场景设计</a:t>
                </a:r>
                <a:endParaRPr/>
              </a:p>
            </p:txBody>
          </p:sp>
        </p:grpSp>
        <p:grpSp>
          <p:nvGrpSpPr>
            <p:cNvPr id="17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对对比和均衡的追求</a:t>
                </a:r>
                <a:endParaRPr/>
              </a:p>
            </p:txBody>
          </p:sp>
          <p:sp>
            <p:nvSpPr>
              <p:cNvPr id="17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明暗对比和色彩对比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线条和形状的对比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规模、空间和层次的对比</a:t>
                </a:r>
                <a:endParaRPr/>
              </a:p>
            </p:txBody>
          </p:sp>
        </p:grpSp>
        <p:grpSp>
          <p:nvGrpSpPr>
            <p:cNvPr id="17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7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细腻而丰富的装饰风格</a:t>
                </a:r>
                <a:endParaRPr/>
              </a:p>
            </p:txBody>
          </p:sp>
          <p:sp>
            <p:nvSpPr>
              <p:cNvPr id="17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奢华的装饰元素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复杂的图案和纹样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对自然的模仿和象征主义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巴洛克工艺美术的主要风格特点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意大利的巴洛克建筑和艺术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荷兰的巴洛克绘画和雕塑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法国的巴洛克宫廷艺术</a:t>
                </a:r>
                <a:endParaRPr/>
              </a:p>
            </p:txBody>
          </p:sp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17世纪初期：起源和形成</a:t>
                </a:r>
                <a:endParaRPr/>
              </a:p>
            </p:txBody>
          </p:sp>
        </p:grpSp>
        <p:grpSp>
          <p:nvGrpSpPr>
            <p:cNvPr id="18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西班牙的巴洛克建筑和绘画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奥地利的巴洛克建筑和雕塑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英格兰的巴洛克建筑和艺术</a:t>
                </a:r>
                <a:endParaRPr/>
              </a:p>
            </p:txBody>
          </p:sp>
          <p:sp>
            <p:nvSpPr>
              <p:cNvPr id="18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17世纪中期：发展和繁荣</a:t>
                </a:r>
                <a:endParaRPr/>
              </a:p>
            </p:txBody>
          </p:sp>
          <p:sp>
            <p:nvSpPr>
              <p:cNvPr id="19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巴洛克风格的式微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洛克克风格的兴起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巴洛克艺术的传承和影响</a:t>
                </a:r>
                <a:endParaRPr/>
              </a:p>
            </p:txBody>
          </p:sp>
          <p:sp>
            <p:nvSpPr>
              <p:cNvPr id="19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18世纪初期：衰落和转型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巴洛克工艺美术的发展历程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巴洛克工艺美术的主要类型与作品</a:t>
            </a:r>
            <a:endParaRPr/>
          </a:p>
        </p:txBody>
      </p:sp>
      <p:sp>
        <p:nvSpPr>
          <p:cNvPr id="19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建筑艺术与巴洛克风格的融合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巴洛克建筑的特点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强烈的对称感和均衡感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丰富的装饰和雕塑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光线和空间的运用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巴洛克建筑的代表作品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圣彼得大教堂（梵蒂冈）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巴黎卢浮宫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罗马万神殿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巴洛克雕塑的特点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人物形象的夸张和变形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动态感和戏剧性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细腻的装饰和纹理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巴洛克雕塑的代表作品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米开朗基罗的《大卫像》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贝尼尼的《圣女特蕾莎的狂喜》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科尔尼的《亚历山大大帝与波塞冬》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雕塑艺术与巴洛克风格的传承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巴洛克绘画的特点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光线、色彩和空间的运用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人物形象的夸张和变形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动态构图和场景设计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巴洛克绘画的代表作品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彼得·保罗·鲁本斯的《拉瓦尔执行长官被捕》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迭戈·委拉斯凯兹的《玛格丽特公主的肖像》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雷姆布朗特的《阿塔尼亚的自杀》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绘画艺术与巴洛克风格的创新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巴洛克工艺美术的影响与价值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巴洛克工艺美术对后世艺术的影响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对18世纪洛可可风格的影响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奢华和浪漫的元素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对自然和情感的强调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动态和优美的构图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对19世纪浪漫主义的影响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对个性和情感的强调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对戏剧性和冲突的描绘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对神秘和超自然的追求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https://d.book118.com/785311321241011111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巴洛克工艺美术：风格特点与历史背景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2024-09-17T15:05:42.989</cp:lastPrinted>
  <dcterms:created xsi:type="dcterms:W3CDTF">2024-09-17T07:05:43Z</dcterms:created>
  <dcterms:modified xsi:type="dcterms:W3CDTF">2024-09-17T07:05:45Z</dcterms:modified>
</cp:coreProperties>
</file>