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23F7C-ADFD-477B-B0FB-480A2D1B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1CC38-C3C9-418A-B644-3381324E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99701-9D14-4DE3-8392-A50AD008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8E859-A622-440C-BF48-577AB72DD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B4C11-448B-4B53-868D-44CB32F8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E7DCDC-0E4D-49C3-A768-BC2B0728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3F005-3A9B-4DD6-B478-BC6574BA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1828D-8818-48C0-B76D-E158220D3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0992E-8170-4104-BE85-CDFC2DB02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CFA5B-5F09-44D9-89DE-5AAD14DE9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9B472-3385-48AB-B3B7-2D2ECCA8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123112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地区客户经理年终工作总结计划汇报模板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地区客户经理工作总结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本汇报旨在总结地区客户经理在过去一年的工作成果，分析存在的问题和不足，并提出下一年的工作计划和目标。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随着市场竞争日益激烈，客户经理的工作对于公司的业务发展和市场拓展至关重要。通过年终总结，可以更好地了解客户经理的工作状况，为下一年的工作提供指导和支持。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8500" r="28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3711" r="3711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8" name="Freeform 8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本汇报将涵盖地区客户经理在过去一年的工作内容、业绩、遇到的问题及解决方案、自我评估以及下一年的工作计划和目标。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地区客户经理工作总结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客户拓展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售后服务跟进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积极寻找潜在客户，建立并维护客户关系，扩大市场份额。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根据市场动态和客户需求，制定并调整销售策略，提高销售业绩。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深入了解产品特点，为客户提供专业的产品知识和解决方案。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及时解决客户问题，提高客户满意度，增强客户忠诚度。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成功开发10家新客户，增加销售额50%。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实现年度销售目标，同比增长20%。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在最近一次客户满意度调查中获得95分（满分100分）。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被评为年度优秀团队，团队协作能力得到高度认可。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销售业绩提升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通过深入了解客户需求，提供更具针对性的产品和服务，提高客户满意度，增强竞争优势。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售后服务响应慢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及时关注市场动态和竞争对手情况，调整销售策略，满足客户需求变化。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优化内部流程，提高售后服务效率，确保客户问题得到及时解决。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8559" r="385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4073" r="340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分析地区市场的整体规模、增长速度、消费者需求等方面的变化趋势，以及新技术、新业态对市场的影响。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了解市场总体趋势和未来发展方向，为制定营销策略提供依据。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333" b="5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了解竞争对手的优势和劣势，为制定竞争策略提供依据。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分析竞争对手的市场份额、产品特点、营销策略、客户满意度等方面的表现，以及其竞争优势和劣势。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014" r="210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了解客户需求和反馈，为改进产品和服务提供依据。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收集客户对产品或服务的评价和建议，分析客户的需求和期望，以及其关注点和痛点，为改进产品和服务提供依据。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https://d.book118.com/785312311201011112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2024-09-18T22:53:27.319</cp:lastPrinted>
  <dcterms:created xsi:type="dcterms:W3CDTF">2024-09-18T14:53:27Z</dcterms:created>
  <dcterms:modified xsi:type="dcterms:W3CDTF">2024-09-18T14:53:29Z</dcterms:modified>
</cp:coreProperties>
</file>