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B20F4-DEAC-4650-A2E6-C3CDEC1F4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9A13B6-7E46-4840-B5B7-810E52C86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14A5C-F947-40B9-AC05-2381D069B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B8EF0-3CDD-4CDE-B54D-2491E00A6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B69E3A-AE21-433B-80CA-B13F3C667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D56FA0-AC9E-417B-B8B1-39CF5C345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FAA276-AC3D-46E6-8B1F-61A2F6325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4F0602-E271-4D02-A8BB-792655970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A1A4A4-D27A-4A5B-B8D8-2996F2CDE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A50B3-8BC2-4F9C-A115-9F0177DDB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5F004-8C5A-404B-84EA-8470F1952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31322023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提高旅游景区的服务客户满意度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旅游景区服务现状与挑战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提升服务质量的关键措施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创新服务模式与手段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加强客户关系管理与维护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营造良好旅游环境与氛围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总结：持续改进，追求卓越服务品质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旅游景区服务现状与挑战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服务人员素质有待提高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部分景区服务人员缺乏专业知识和服务意识，无法满足游客的个性化需求。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不同旅游景区之间的服务质量差异较大，部分景区存在服务不规范、不周到等问题。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服务设施不完善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一些旅游景区在游客接待、导游服务、餐饮住宿等方面的设施不够完善，影响游客体验。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当前服务状况分析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游客需求多样化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随着旅游市场的发展，游客对旅游服务的需求越来越多样化，对景区服务提出了更高的要求。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竞争激烈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旅游市场竞争激烈，景区需要不断提升服务质量以吸引和留住游客。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技术变革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互联网和移动技术的发展对旅游服务产生了深远影响，景区需要适应新技术变革，提升服务效率和游客体验。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智能化服务需求上升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随着科技的发展，游客对智能化服务的需求不断增加，如智能导游、智能支付等。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绿色环保意识增强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游客对环保和可持续发展的关注度不断提高，对景区的环保措施和服务提出更高要求。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个性化需求增加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游客越来越注重个性化体验，希望景区能够提供定制化的服务。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169" r="11169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客户需求变化趋势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提升服务质量的关键措施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优化景区内外交通网络，提供便捷的公共交通服务，方便游客前往。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提升交通便捷性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建设游客服务中心、导游服务亭等，提供咨询、导游、行李寄存等服务。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完善游客服务设施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292" r="7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417" r="15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按照旅游厕所标准，进行改造升级，提供干净、舒适的如厕环境。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提升旅游厕所品质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完善基础设施建设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定期开展旅游服务、礼仪、安全等方面的培训，提高员工的服务意识和技能水平。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引入专业人才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通过设立奖励制度、优秀员工评选等措施，激发员工的工作积极性和服务热情。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积极引进旅游、酒店管理等相关专业人才，提升景区服务团队的整体素质。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提高员工素质与技能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制定服务标准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制定景区游览、餐饮、住宿等各方面的服务标准，确保游客获得优质的服务体验。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优化游览路线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合理规划游览路线，减少游客等待时间和行走距离，提高游览效率。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完善投诉处理机制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建立游客投诉处理流程，及时响应并处理游客的投诉和建议，不断改进服务质量。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优化服务流程与规范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创新服务模式与手段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941" b="1494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通过调研和数据分析，深入了解不同客户群体的需求和偏好，为个性化服务提供依据。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根据客户需求，提供定制化的行程安排、导游讲解、餐饮住宿等服务，提升客户体验。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针对客户反馈和市场需求，及时调整服务策略，确保服务始终与客户期望保持一致。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灵活调整策略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利用AR、VR等技术，开发智能化导览系统，提供互动式、沉浸式的游览体验。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智能化导览系统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通过大数据分析，了解游客行为、偏好和需求，优化服务内容和流程。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建立智能化客服系统，提供24小时在线服务，快速响应游客咨询和投诉。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智能化客服系统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542" r="954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智能化技术应用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https://d.book118.com/785313220234011110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2024-09-16T02:17:55.289</cp:lastPrinted>
  <dcterms:created xsi:type="dcterms:W3CDTF">2024-09-15T18:17:55Z</dcterms:created>
  <dcterms:modified xsi:type="dcterms:W3CDTF">2024-09-15T18:17:57Z</dcterms:modified>
</cp:coreProperties>
</file>