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47F886-D7A3-4E17-B5A9-D32903B86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02237B-D540-4142-B74A-716B3B5EE0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C23340-06B0-49DE-BC49-AE61598F6A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EFD136-749E-4867-A8CB-B0987CD4C8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E54264-63DD-4938-9BC1-C018641F8D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62B164-1DB2-441D-879D-0D38B3DD1E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F1F2CD-29BE-43E4-91F5-B328331832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C6129F-5415-42B6-8808-895A67941B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25DCD2-B50A-4738-AA59-2C7250A80D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CCD8F9-392A-4BF6-928E-1C1EFE2F8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4E3770-8DE8-47F9-BE1F-0CF095D00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31333200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社会反馈在青少年社会认知发展中的作用</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社会反馈的概念及分类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社会反馈对青少年社会认知的影响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社会反馈在不同文化背景下的作用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社会反馈对青少年心理健康的影响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如何有效利用社会反馈促进青少年社会认知发展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探讨社会反馈对青少年社会认知发展的影响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社会反馈作为个体社会化的重要途径，对青少年的社会认知发展具有深远的影响。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0042" r="100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分析青少年社会认知发展的特点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青少年时期是个体社会认知发展的关键时期，具有独特的认知特点和发展规律。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提出促进青少年社会认知发展的策略</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针对青少年社会认知发展的特点和问题，提出有效的教育干预措施，促进青少年社会认知的健康发展。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社会认知是个体适应社会的基础</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社会认知是指个体对社会现象、社会规范、社会价值等方面的认识和理解，是个体适应社会的基础。</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青少年时期是社会认知发展的关键时期</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青少年时期是个体身心发展的重要时期，也是社会认知发展的关键时期，此时的社会认知发展对个体未来的社会适应和心理健康具有重要影响。</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社会反馈对青少年社会认知发展具有重要影响</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社会反馈作为个体社会化的重要途径，对青少年的社会认知发展具有深远的影响，能够塑造青少年的社会认知结构，影响其对社会现象、社会规范、社会价值等方面的认识和理解。</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青少年社会认知发展的重要性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社会反馈的概念及分类</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294" r="1294"/>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t="24" b="24"/>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4272" r="4272"/>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社会反馈是指个体在社会互动过程中，从他人那里获得关于自身行为、表现、能力等方面的信息。这些信息可以是言语的、非言语的，或者是通过观察和模仿获得的。</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社会反馈的定义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677" r="1867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根据反馈的性质，社会反馈可以分为正性反馈和负性反馈。正性反馈是对个体的肯定和鼓励，有助于增强个体的自信心和积极性；而负性反馈则是对个体的否定和批评，可能导致个体产生消极情绪和挫败感。</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根据反馈的来源，社会反馈可以分为他人反馈和自我反馈。他人反馈是来自他人对个体行为、表现等的评价和信息；而自我反馈则是个体对自己的行为、表现等进行的自我评价和反思。</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社会反馈的分类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社会反馈与青少年社会认知发展的关系</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社会反馈对青少年社会认知发展具有重要影响。青少年正处于社会认知发展的关键时期，他们通过社会互动和观察学习等方式获取社会知识和技能，逐渐形成自己的社会认知结构。</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正性社会反馈可以促进青少年的社会认知发展。当青少年获得他人的肯定和鼓励时，他们会更加自信和积极，愿意尝试更多的社会互动和挑战，从而有更多的机会学习和掌握社会知识和技能。</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负性社会反馈可能对青少年的社会认知发展产生消极影响。过多的否定和批评可能导致青少年产生挫败感和自卑心理，降低他们的自信心和积极性，从而限制他们的社会认知发展。</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自我反馈在青少年社会认知发展中也起着重要作用。通过自我反思和评价，青少年可以更加深入地了解自己的优点和不足，明确自己的发展方向和目标，从而更好地规划自己的社会认知发展路径。</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社会反馈对青少年社会认知的影响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社会反馈有助于青少年形成清晰的自我概念，理解自己的特点、优点和不足。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自我概念的形成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3208" b="13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自尊心的建立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自我调整和改进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25" b="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正面的社会反馈可以提高青少年的自尊心和自信心，使其更加积极地面对挑战。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负面的社会反馈可以促使青少年反思自己的行为，从而进行自我调整和改进。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社会反馈对青少年自我认知的影响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72" b="16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390" b="1439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906" b="990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社会反馈对青少年他人认知的影响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理解他人观点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社会反馈有助于青少年学会换位思考，理解他人的观点和情感。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共情能力的培养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通过社会反馈，青少年可以更好地感知他人的情绪和需求，培养共情能力。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人际交往技能的提升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社会反馈可以帮助青少年掌握人际交往的规则和技巧，提高社交能力。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社会反馈有助于青少年更深入地理解家庭关系，学会与家人沟通和相处。</a:t>
            </a:r>
          </a:p>
        </p:txBody>
      </p:sp>
      <p:pic>
        <p:nvPicPr>
          <p:cNvPr id="5" name="Picture 5"/>
          <p:cNvPicPr>
            <a:picLocks noChangeAspect="1"/>
          </p:cNvPicPr>
          <p:nvPr/>
        </p:nvPicPr>
        <p:blipFill>
          <a:blip r:embed="rId2"/>
          <a:srcRect l="23120" r="2312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7542" r="75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4248" r="424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家庭关系的认知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正面的社会反馈可以促进青少年之间友谊的建立和维护，培养其团队协作精神。</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友谊关系的建立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社会反馈有助于青少年明确自己在社会中的角色和定位，从而更好地融入社会。</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社会角色的认同</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社会反馈对青少年社会关系认知的影响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社会反馈在不同文化背景下的作用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https://d.book118.com/785313332003011103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2024-09-12T04:22:54.668</cp:lastPrinted>
  <dcterms:created xsi:type="dcterms:W3CDTF">2024-09-11T20:22:54Z</dcterms:created>
  <dcterms:modified xsi:type="dcterms:W3CDTF">2024-09-11T20:22:56Z</dcterms:modified>
</cp:coreProperties>
</file>