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254E3-5050-49BA-B0D3-3D00B6EBF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686DA-A099-4167-A663-169A6FE11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F9A52-9997-4F4D-AFC2-4E4E26D0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C999C-F1FD-4F9C-89CE-293575DB4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3E688D-1C6A-449F-812C-D590B2E9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446AA-9567-416F-ABF6-ECC52146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84DC3-6EEB-47A7-BC42-1391753FB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40198-D504-4C69-A365-835D7DA9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A8B2C-EEEA-4E3F-A596-6D6E93DA0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41079-FC73-4F3A-8D00-56D5006F8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A2C74-F2D8-4F68-B16B-F9825A775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1413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品牌营销实例与方法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消费者洞察与定位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传播渠道选择与整合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渠道拓展与合作伙伴关系管理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数据监测、评估及持续改进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品牌是一种名称、术语、设计、符号或其他特征，用于区分一个卖家的产品或服务与其他卖家。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品牌代表了消费者对产品或服务的认知、信任和忠诚度，是企业重要的无形资产。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品牌定义与价值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9" r="1337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包括目标市场选择、市场定位、产品策略、价格策略、渠道策略和促销策略等。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包括广告、公关、销售促进、直接营销和社交媒体营销等。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营销策略与手段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苹果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通过创新的产品设计、高端的品牌形象和独特的用户体验，成为全球最具价值的品牌之一。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谷歌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通过提供优质的搜索引擎服务，不断拓展业务领域，成为全球最大的互联网公司之一。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通过提供优质的咖啡和舒适的用餐环境，打造独特的品牌体验，成为全球最大的咖啡连锁店之一。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消费者洞察与定位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人口统计学特征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包括年龄、性别、地域、职业、收入等，以明确品牌的目标受众。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分析消费者的购买习惯、使用习惯、品牌偏好等，以深入了解其需求。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研究消费者的价值观、生活方式、个性特点等，以更好地与其建立情感联系。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目标消费者群体分析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通过引领行业趋势、创造新的消费场景等方式，激发消费者的新需求。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显性需求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通过市场调查、用户反馈等方式，直接获取消费者的需求和期望。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隐性需求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运用数据挖掘、行为分析等手段，发现消费者未明确表达但潜在的需求。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差异化定位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突出品牌与竞品的区别和优势，塑造独特的品牌形象。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针对目标消费者群体，制定符合其需求和偏好的品牌定位策略。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情感定位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通过情感营销手段，与消费者建立深厚的情感联系，提高品牌忠诚度。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通过技术研究和开发，创造出具有新颖性、先进性和实用性的产品。例如，苹果公司不断推出具有创新技术的产品，如iPhone、iPad等。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在产品的外观、结构、交互等方面进行创新，提升用户体验。例如，无印良品以其简约而富有设计感的产品风格，赢得了众多消费者的喜爱。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产品研发与设计创新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816" r="2381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功能性差异化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通过强调产品的独特功能或性能优势，与竞争对手区分开来。例如，沃尔沃汽车以安全性能著称，成为消费者心目中的“安全之车”。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情感性差异化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通过塑造品牌独特的情感价值，与消费者建立情感联系。例如，可口可乐传递的快乐、分享的品牌形象，让消费者在情感上产生共鸣。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功能性与情感性差异化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竞品分析与差异化定位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深入了解竞争对手的产品特点、市场份额、营销策略等，为自身产品的差异化提供参考。例如，通过对竞品的对比分析，找出自身产品的优势和不足。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基于竞品分析结果，明确自身产品的目标市场、消费者需求和独特卖点，制定差异化的市场定位策略。例如，针对年轻消费者的时尚需求，打造具有时尚元素的产品形象。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传播渠道选择与整合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https://d.book118.com/785314132031011043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2024-09-04T18:35:19.999</cp:lastPrinted>
  <dcterms:created xsi:type="dcterms:W3CDTF">2024-09-04T10:35:20Z</dcterms:created>
  <dcterms:modified xsi:type="dcterms:W3CDTF">2024-09-04T10:35:22Z</dcterms:modified>
</cp:coreProperties>
</file>