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592D9-11CE-4224-BEB2-491FFBACD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D4E17-3793-43D8-ADF8-6EBC23EB5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84EE9-20F6-491C-ACF6-7614FD970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CC3A5-D720-4FA6-95FA-E7D1807E4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8B97E4-0498-42D9-B86E-CBC5D435E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172A2E-92AB-4E2F-BDCD-6B2C901E2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8CB9E1-3325-4E95-A2F2-6500D055F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B82854-FF96-4A76-8378-8E7B4BA27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DE028E-C702-4F3E-A159-548A2597A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5667F-ED8E-43C8-90AD-F6D9AF5C3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6E047-9724-4323-8376-2E9918290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314302330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桥梁工程施工验收规范的验收质量控制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施工前的验收质量控制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施工中的验收质量控制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施工后的验收质量控制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验收质量控制的难点与对策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桥梁工程施工验收规范是为了确保桥梁工程的质量和安全性能，保障人民生命财产安全和社会公共利益。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随着桥梁工程规模的不断扩大和复杂性的增加，验收质量控制的要求也越来越高，需要制定更加严格和科学的验收规范。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验收质量控制的重要性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验收质量控制是桥梁工程施工过程中的重要环节，是保证工程质量的关键措施。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通过验收质量控制，可以及时发现和纠正施工过程中的质量问题，避免工程交付后出现重大安全事故和质量问题，提高工程的使用寿命和安全性。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施工前的验收质量控制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施工方案可行性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技术要求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评估施工方案的可行性，确保施工工艺、流程和方法的合理性和有效性。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审查施工方案中的安全措施，确保施工现场的安全管理符合相关法规和标准。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核实施工方案是否符合设计要求和相关技术标准，确保施工质量和安全。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施工方案审查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施工材料验收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对进场的施工材料进行质量检验，确保材料质量符合设计要求和规范标准。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核实施工材料的合格证明文件，确保材料来源正规、质量可靠。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监督施工材料的存储和保管，防止材料损坏、变质或混用。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材料质量检验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材料合格证明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材料存储与保管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设备性能测试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设备操作人员资质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施工设备检查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建立施工设备的维护与保养制度，定期对设备进行检查、维修和保养。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核实设备操作人员的资质和培训情况，确保操作人员具备相应的技能和知识。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对施工设备进行性能测试，确保设备运行正常、性能良好。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施工中的验收质量控制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施工前检查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确保施工队伍、设备、材料等准备充分，符合施工要求。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施工过程监控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对施工过程进行实时监控，确保施工工艺、操作符合规范要求，及时纠正偏差。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质量记录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对施工过程的质量控制情况进行详细记录，为验收提供依据。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施工过程监控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制定隐蔽工程验收程序，确保隐蔽工程的质量符合要求。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隐蔽工程验收程序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对隐蔽工程的施工工艺、材料、尺寸、外观等进行全面检查。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验收内容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对隐蔽工程验收情况进行详细记录，存档备查。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验收记录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隐蔽工程验收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208" r="19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对阶段性验收情况进行汇总，形成验收报告，存档备查。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阶段性验收程序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制定阶段性验收程序，确保每个阶段施工完成后符合质量要求。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对阶段性完成的工程进行全面检查，包括结构、尺寸、外观、材料等。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阶段性验收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https://d.book118.com/785314302330011033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2024-08-29T04:17:11.368</cp:lastPrinted>
  <dcterms:created xsi:type="dcterms:W3CDTF">2024-08-28T20:17:11Z</dcterms:created>
  <dcterms:modified xsi:type="dcterms:W3CDTF">2024-08-28T20:17:13Z</dcterms:modified>
</cp:coreProperties>
</file>