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C103B-3342-40B6-B8BE-8725352EC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C3A6E-5784-4233-9438-D1CF0A9F5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D0AA8-0731-4BFF-9911-AD19396E4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2496A-7C0E-4267-8F60-C59A30376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9FEF11-54E1-4931-99DA-5ABCEB99C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7F446E-9E3C-4B02-BC3B-85F9FD943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346114-5671-4024-A995-91DFD8C5B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B1A9A-B7B7-4F21-B099-427C0FFD7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312BB-A627-4D00-8AE9-892C62A74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6959C-CA7D-43DC-889F-8BA1C2208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13F28-8A54-4954-990B-924D3C8D1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2014320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2023年口腔科护士长年终工作总结报告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全年共接待患者数量达到12000人次，较去年增长了15%。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患者接待量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完成了25000例口腔护理操作，包括口腔清洁、伤口护理、拔牙等。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规范了护理记录的填写，确保了护理过程的可追溯性和质量监控。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对口腔科护理流程进行了全面梳理和优化，提高了工作效率和患者满意度。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组织了多次护理安全培训，提高了护理人员的安全意识和应对能力。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护理安全培训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定期对护理质量进行检查和反馈，及时发现并解决存在的问题。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定期检查与反馈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护理质量提升措施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制定了详细的年度培训计划，涵盖了理论知识和实践操作两个方面。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建立了完善的考核机制，对护理人员的专业知识和技能进行定期评估。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鼓励护理人员参加继续教育，提升自身专业素养和技能水平。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继续教育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护理人员培训与考核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通过优化护理流程、加强护患沟通、提高护理服务质量等措施，患者满意度得到明显提升，达到95%以上。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针对患者反馈和实际需求，不断改进护理服务，如提供个性化护理计划、加强健康教育等，提高患者就医体验。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护理服务改进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差错率统计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通过严格的质量控制和培训，护理差错率较往年明显降低，下降幅度达到50%。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差错预防措施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实施差错预防措施，如加强护理人员培训、完善交接班制度等，确保差错率持续降低。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护理差错率降低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成功申报并完成多项护理科研项目，涉及临床护理、护理管理等领域。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在国内外学术期刊上发表多篇论文，为护理学科发展做出贡献。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学术论文发表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护理科研成果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https://d.book118.com/785320143200011121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2024-09-24T14:11:17.045</cp:lastPrinted>
  <dcterms:created xsi:type="dcterms:W3CDTF">2024-09-24T06:11:17Z</dcterms:created>
  <dcterms:modified xsi:type="dcterms:W3CDTF">2024-09-24T06:11:19Z</dcterms:modified>
</cp:coreProperties>
</file>