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65D815-D359-4414-B0E0-ACE2F99B3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61357-0445-4363-BA47-52FAB8D14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8241A-7D86-4114-95AF-8DAEB0A8B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9CDCB5-7E9E-4E4C-BB65-978368D65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7129B0-B4FE-4C22-AE42-6FD6180F1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C84781-A40F-426A-BA29-B1A4A7580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9C5D1E-01CA-4BBA-8EF1-33B3284DB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EB573A-ACD9-40D3-AFC6-331562AA1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FA994-59DB-4936-8756-3013868D3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47262-74D4-4263-A4F2-D89DCE0D7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3BF2B-680C-45D8-90A4-C83859774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3221121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安全先行事故不来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安全理念与文化建设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风险评估与预防策略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安全生产管理与监督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设备设施维护与保养计划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员工培训教育与技能提升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事故报告分析与经验总结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安全理念与文化建设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417" r="1841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强调安全在企业生产中的重要性，确保员工生命财产安全；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1833" r="11833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提高企业整体安全水平，保障企业可持续发展；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营造安全稳定的生产环境，增强企业竞争力。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安全第一原则及意义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792" r="18792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083" r="1908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208" r="1720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倡导以人为本的安全理念，强化员工安全意识；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定期开展安全培训和教育活动，提高员工安全素质；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鼓励员工积极参与安全管理和监督，共同维护企业安全。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企业安全文化培育与实践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加强安全宣传教育，提高员工对安全的认识和理解；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建立安全奖惩机制，激励员工自觉遵守安全规定；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定期开展安全演练和模拟事故处理，提高员工应急处置能力。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员工安全意识提升方法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390" b="143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390" b="939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安全生产责任制落实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明确各级管理人员和员工在安全生产中的职责和义务；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建立完善的安全生产管理制度和操作规程；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定期开展安全生产检查和评估，及时发现和整改安全隐患。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风险评估与预防策略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全面识别生产经营活动中存在的危险源，包括物理性、化学性、生物性、心理性等因素。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采用定性、定量或两者相结合的方法，对危险源导致的风险进行评估，确定风险等级。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运用安全检查表、预先危险性分析、故障类型和影响分析、风险矩阵等工具进行风险评估。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风险评估工具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危险源辨识及风险评估方法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定期对预防措施的执行情况进行监督检查，发现问题及时整改。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针对辨识出的危险源，制定具体的预防措施，包括技术措施、管理措施、教育措施等。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预防措施执行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将预防措施落实到具体的岗位和人员，确保措施得到有效执行。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预防措施制定与执行监督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根据风险评估结果，编制针对性的应急预案，明确应急组织、通讯联络、现场处置、医疗救护、安全防护等方面的要求。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542" r="18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定期组织应急预案演练，提高员工应对突发事件的能力。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应急预案演练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7750" b="7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792" b="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对演练过程进行评估，针对存在的问题进行改进，提高应急预案的实用性和可操作性。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演练评估与改进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应急预案编制与演练实施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制定具体的持续改进计划，明确改进措施、责任人和完成时限。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建立持续改进机制，不断提高安全生产管理水平，降低事故风险。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持续改进效果评估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定期对持续改进计划的执行情况进行评估，确保改进措施得到有效落实。同时，对安全生产管理体系进行定期审核和更新，确保其适应性和有效性。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250" r="16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167" r="111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583" r="165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持续改进机制建立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安全生产管理与监督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地方政府安全生产政策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关注地方政府发布的安全生产政策，结合企业实际情况，制定具体落实措施。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行业标准及规范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遵循行业安全生产标准和规范，提高企业安全生产水平。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国家安全生产法律法规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深入理解和贯彻《安全生产法》、《职业病防治法》等相关法律法规，确保企业安全生产工作符合法律要求。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4169" r="14169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安全生产法规政策解读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建立健全安全生产责任制，明确各级管理人员和员工的安全生产职责。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制定完善的安全操作规程，规范员工的安全生产行为。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制定切实可行的应急预案，定期组织演练，提高应对突发事件的能力。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应急预案与演练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企业内部安全管理制度完善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安全生产领导小组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成立安全生产领导小组，明确领导职责，加强对安全生产工作的领导。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各级管理人员职责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明确各级管理人员的安全生产职责，确保各项工作有人负责、有章可循。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安全生产考核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建立安全生产考核机制，对各级管理人员进行定期考核，督促其履行职责。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各级管理人员职责明确和考核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https://d.book118.com/785322112141011112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2024-09-18T21:16:14.141</cp:lastPrinted>
  <dcterms:created xsi:type="dcterms:W3CDTF">2024-09-18T13:16:14Z</dcterms:created>
  <dcterms:modified xsi:type="dcterms:W3CDTF">2024-09-18T13:16:16Z</dcterms:modified>
</cp:coreProperties>
</file>