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5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7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EA61-C4DD-4FB6-9CA3-8D37DFEE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4A5CB-8EDE-4ABD-ADBF-FEDB423BF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8102F-1199-4250-9D44-9AA70912D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DB8D5-2B77-4E58-8204-6EDA445ED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C319E-77C2-4BC6-B30E-130C9B3B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B15B9-559D-4B83-9257-B068AD2F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4061C-0AAF-4FE2-8913-A891710E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05CE2-E0DB-4069-86A3-A4C57228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C51DD-2C0E-4EF3-A0FD-A1AFD80D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3786E-3A07-456F-B303-66F5F959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D66D8-FECE-4EA4-9E16-95713E425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578" r:id="rId2"/>
    <p:sldLayoutId id="2147500579" r:id="rId3"/>
    <p:sldLayoutId id="2147500580" r:id="rId4"/>
    <p:sldLayoutId id="2147500581" r:id="rId5"/>
    <p:sldLayoutId id="2147500582" r:id="rId6"/>
    <p:sldLayoutId id="2147500583" r:id="rId7"/>
    <p:sldLayoutId id="2147500584" r:id="rId8"/>
    <p:sldLayoutId id="2147500585" r:id="rId9"/>
    <p:sldLayoutId id="2147500586" r:id="rId10"/>
    <p:sldLayoutId id="21475005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22220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宴会部经理年度总结及下一年计划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挑战与应对策略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宴会活动组织与执行</a:t>
            </a:r>
            <a:endParaRPr lang="zh-CN" altLang="en-US"/>
          </a:p>
        </p:txBody>
      </p:sp>
      <p:sp>
        <p:nvSpPr>
          <p:cNvPr id="104890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成功策划并执行了50场宴会活动，包括年会、新品发布会等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优化了宴会活动流程，提高了客户满意度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与供应商建立了长期合作关系，有效控制了成本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针对不同客户需求，创新了多种宴会主题和布置方案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489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提升客户满意度是2023年宴会部工作的重点目标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针对客户需求，提供个性化服务和定制化方案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加强员工培训，提高服务质量和专业水平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定期收集客户反馈，及时调整和改进服务内容和流程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团队建设与管理</a:t>
            </a:r>
            <a:endParaRPr lang="zh-CN" altLang="en-US"/>
          </a:p>
        </p:txBody>
      </p:sp>
      <p:sp>
        <p:nvSpPr>
          <p:cNvPr id="10490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团队规模：2023年宴会部团队成员数量及构成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培训与发展：针对团队成员的培训计划与实施，提升团队专业能力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团队沟通：有效的沟通机制，促进团队成员之间的协作与配合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团队绩效：2023年团队整体绩效评估及优秀个人表彰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成本控制与优化</a:t>
            </a:r>
            <a:endParaRPr lang="zh-CN" altLang="en-US"/>
          </a:p>
        </p:txBody>
      </p:sp>
      <p:sp>
        <p:nvSpPr>
          <p:cNvPr id="10490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2023年宴会成本分析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下一年度成本控制目标与计划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成本控制中存在的问题及解决方案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成本优化措施及效果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13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提升宴会服务品质</a:t>
            </a:r>
            <a:endParaRPr lang="zh-CN" altLang="en-US"/>
          </a:p>
        </p:txBody>
      </p:sp>
      <p:sp>
        <p:nvSpPr>
          <p:cNvPr id="10491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培训员工：定期组织宴会服务培训，提高员工的服务意识和技能水平。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优化流程：对宴会服务流程进行优化，提高服务效率和质量。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创新菜品：根据客户需求和反馈，不断研发新菜品，提升宴会菜品的品质和口感。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提升设施：对宴会场地和设施进行升级改造，提高宴会的舒适度和档次。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https://d.book118.com/785322220230011100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Wingdings</vt:lpstr>
      <vt:lpstr>Office Theme</vt:lpstr>
      <vt:lpstr>宴会部经理年度总结及下一年计划</vt:lpstr>
      <vt:lpstr>目录</vt:lpstr>
      <vt:lpstr>添加章节标题</vt:lpstr>
      <vt:lpstr>2023年工作总结</vt:lpstr>
      <vt:lpstr>宴会活动组织与执行</vt:lpstr>
      <vt:lpstr>客户满意度提升</vt:lpstr>
      <vt:lpstr>团队建设与管理</vt:lpstr>
      <vt:lpstr>成本控制与优化</vt:lpstr>
      <vt:lpstr>下一年工作计划</vt:lpstr>
      <vt:lpstr>提升宴会服务品质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2024-09-08T15:19:42.333</cp:lastPrinted>
  <dcterms:created xsi:type="dcterms:W3CDTF">2024-09-08T07:19:42Z</dcterms:created>
  <dcterms:modified xsi:type="dcterms:W3CDTF">2024-09-08T07:19:44Z</dcterms:modified>
</cp:coreProperties>
</file>