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DB5B9-5203-4EE9-9A1F-5F0E2399C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FBBF5-DB81-4C70-9A9F-274EED5E1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5B917-08F6-4C35-A6F5-13652DE9A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47B66-FD9F-43C7-8117-58CF16AF5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8D21E2-4C0A-49BD-AA88-D562C4E01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2ED4FE-59A0-43CA-8540-D4DF01A51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9A36B7-9959-48DC-BFDD-54EF8181B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451FD-EECD-4D02-84FF-71E4311C9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50D27-F80F-4551-A5E4-4498DF654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7B78E-F66E-4FEC-8FA7-54E487498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07169-7F05-4497-9BFC-8B1BF7743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2222210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新零售背景下生鲜零售新模式的分析研究以盒马鲜生为例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新零售背景下生鲜零售市场现状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盒马鲜生的新零售模式分析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盒马鲜生的竞争优势分析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盒马鲜生的挑战与对策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通过对盒马鲜生等新零售背景下生鲜零售新模式的分析研究，可以深入了解其运营特点、优势及挑战，为生鲜零售行业的创新和发展提供借鉴和参考。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随着互联网技术的发展和消费者需求的变化，新零售模式逐渐兴起，对生鲜零售行业产生了深远影响。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新零售背景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生鲜零售市场规模不断扩大，但传统生鲜零售模式存在供应链不透明、效率低下等问题，难以满足消费者日益增长的品质和服务需求。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生鲜零售市场现状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通过对盒马鲜生的案例研究，探讨新零售背景下生鲜零售新模式的运营特点、优势及挑战，为生鲜零售行业的创新和发展提供理论和实践支持。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盒马鲜生在新零售背景下的运营特点是什么？其相比传统生鲜零售模式的优势在哪里？面临哪些挑战？如何解决这些挑战？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采用案例研究法，通过对盒马鲜生的深入调研和数据分析，探讨其运营特点、优势及挑战。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以盒马鲜生为研究对象，重点分析其在新零售背景下的运营策略、技术创新、供应链管理等方面的实践和经验。同时，结合相关理论和文献，对生鲜零售行业的新模式进行深入探讨和分析。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新零售背景下生鲜零售市场现状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生鲜零售市场概述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生鲜零售市场是指销售未经加工或仅经过初步加工的蔬菜、水果、肉类、海鲜等生鲜食品的市场。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生鲜食品具有易腐性、季节性和地域性等特点，因此生鲜零售市场具有较高的市场风险和运营难度。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新零售对生鲜零售市场的影响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新零售通过线上线下融合、数据驱动、智能化等技术手段，对生鲜零售市场产生了深远的影响。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新零售提高了生鲜零售市场的透明度和效率，消费者可以更加方便地获取商品信息和购买渠道。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新零售也加剧了生鲜零售市场的竞争，推动了行业的创新和变革。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生鲜零售市场将越来越注重品质和安全，消费者对有机、绿色、健康等概念的关注度不断提高。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生鲜零售市场将越来越注重个性化和差异化，消费者对特色、新奇、定制等需求的追求不断增加。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生鲜零售市场将越来越注重线上线下的融合和协同发展，通过数字化、智能化等技术手段提高运营效率和服务质量。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生鲜零售市场的发展趋势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盒马鲜生的新零售模式分析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2" r="13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盒马鲜生采用线上线下高度融合的商业模式，通过实体店和线上平台的互补，提供全方位的购物体验。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盒马鲜生注重品质生活，通过精选商品、优化供应链等方式，为消费者提供高品质的商品和服务。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品质生活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盒马鲜生以社区为单位进行布局，通过实体店和线上平台的互动，打造社区化、本地化的新零售生态圈。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社区化布局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盒马鲜生的商业模式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大数据驱动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盒马鲜生运用大数据技术，对消费者行为、市场需求等进行深入分析，为商品选品、营销策略等提供数据支持。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盒马鲜生采用智能化技术，如智能导购、智能支付等，提升消费者购物体验，提高运营效率。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盒马鲜生运用物联网技术，实现商品从生产到消费的全程可追溯，保障商品品质和安全。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盒马鲜生的技术模式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https://d.book118.com/785322222103011104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2024-09-13T23:42:34.642</cp:lastPrinted>
  <dcterms:created xsi:type="dcterms:W3CDTF">2024-09-13T15:42:34Z</dcterms:created>
  <dcterms:modified xsi:type="dcterms:W3CDTF">2024-09-13T15:42:36Z</dcterms:modified>
</cp:coreProperties>
</file>