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771B1-6822-4009-9F3E-9C3E547C6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D8DFD-DB6D-484D-8E5F-60B3D992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7402E-FF01-4308-BC78-8587C5A7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4AB18-E1B0-4F19-A944-1ADE3F54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2F312-F425-4461-99CB-45F4C99C9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71BED2-2025-4ABE-AB31-108BBAE4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35120-143B-4B50-BEC2-C398B650A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70D63-83EA-40CD-B303-42B02CA33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1369A-8B7E-4EBB-918D-4F178C711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1A581-57FE-48DA-B6BC-D2119727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1A59D-D1D9-427D-B54B-B92286F7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230413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脑卒中的护理常规ppt课件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脑卒中是一种急性脑血管疾病，由于脑部血管阻塞或破裂导致脑组织损伤。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根据发病机制，脑卒中可分为缺血性脑卒中和出血性脑卒中两大类。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68" b="92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脑卒中的常见病因包括高血压、动脉粥样硬化、糖尿病、高血脂等。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缺血性脑卒中是由于脑血管狭窄或闭塞导致脑组织缺血缺氧，而出血性脑卒中则是脑血管破裂导致脑实质出血。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脑卒中患者可能出现头痛、恶心呕吐、意识障碍、肢体瘫痪等症状。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医生根据患者的病史、体格检查和影像学检查（如CT或MRI）进行诊断。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通过定期评估患者的病情状况、认知情况、心理状态和日常生活能力，制定个性化的护理计划，提高患者的生活质量。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了解患者的需求和困难，提供必要的支持和帮助，如协助日常生活、提供心理疏导等，以减轻患者的负担，提高生活质量。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29" r="292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针对脑卒中常见的并发症，如肺部感染、下肢深静脉血栓形成等，采取有效的预防措施，降低并发症的发生率。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密切监测患者的病情变化，及时发现并处理潜在的并发症，防止病情恶化。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降低并发症发生率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根据患者的具体情况，制定个性化的康复训练计划，包括肢体功能训练、语言康复等，促进患者的功能恢复。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鼓励患者积极参与康复训练，提高其主动性和积极性，促进康复效果。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脑卒中护理常规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维持营养和水分摄入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确保患者能够正常呼吸，及时清理呼吸道分泌物，避免窒息和吸入性肺炎。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定期翻身、拍背，预防褥疮和肺部感染等并发症。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提供充足的食物和水，保证患者的营养和水分需求，预防脱水。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密切观察患者的体温、脉搏、呼吸和血压等指标，及时发现异常情况。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https://d.book118.com/785323041301011124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2024-09-29T02:42:59.355</cp:lastPrinted>
  <dcterms:created xsi:type="dcterms:W3CDTF">2024-09-28T18:42:59Z</dcterms:created>
  <dcterms:modified xsi:type="dcterms:W3CDTF">2024-09-28T18:43:01Z</dcterms:modified>
</cp:coreProperties>
</file>