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292F7F-C5E3-4440-8DF5-BC09CC5DC0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9645AD-B020-4DC7-A068-5ABD5E6991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C2CC9D-B753-4DC3-898F-8B58BB0150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5F6213B-8330-4367-82BD-F6E643B541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F64372-AEB6-47EA-A28B-1502E6D4C3E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779EC9-8024-4A3D-A9E3-B9D9F764160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274DE20-2F45-4F5E-90A6-687FF9D681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1C0592-D959-4B0F-917B-D802E1F430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E18073-C6B8-426C-BF33-7C872355A7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E0D535-C633-4513-83D3-EF1BDA4A3A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1CA344-F3F9-4EBC-86BC-E5DE4C8E7C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5323324110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公路工程计价依据</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汇报人：AA</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公路工程计价概述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公路工程费用构成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公路工程定额体系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公路工程清单计价方法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公路工程概预算编制与审查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公路工程结算与决算管理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公路工程计价依据改革与发展趋势</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公路工程计价概述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公路工程计价是指根据工程设计图纸、工程量清单、施工组织设计、工程所在地市场价格信息等资料，按照一定的计价方法和程序，对公路工程建设所需费用进行估算、预算、概算和决算的过程。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计价定义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公路工程计价的目的是为投资者提供决策依据，合理确定和控制工程造价，提高投资效益。同时，计价也是工程招投标、合同签订、工程款支付和工程结算的重要依据。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计价目的</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计价定义与目的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复杂性</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公路工程涉及多个专业领域，如路基、路面、桥梁、隧道等，每个专业领域的计价都有其独特的方法和标准，因此公路工程计价具有较高的复杂性。</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动态性</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公路工程建设周期长，市场价格波动、政策调整等因素都会对工程造价产生影响，因此公路工程计价具有动态性，需要随时根据市场变化进行调整。</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区域性</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不同地区的自然条件、经济发展水平、交通状况等因素都会对公路工程造价产生影响，因此公路工程计价具有区域性，需要充分考虑工程所在地的实际情况。</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公路工程计价特点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516" r="17516"/>
          <a:stretch>
            <a:fillRect/>
          </a:stretch>
        </p:blipFill>
        <p:spPr>
          <a:xfrm>
            <a:off x="8422415" y="1165018"/>
            <a:ext cx="3769586"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合理的计价依据能够确保公路工程造价的准确性和合理性，避免出现高估或低估的情况，为投资者提供可靠的决策依据。</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合理性</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在招投标过程中，合理的计价依据能够确保竞争的公平性，避免出现不正当竞争或价格歧视的情况，保障市场的健康运行。</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公平性</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透明的计价依据能够提高公路工程造价的透明度，减少信息不对称的情况，增强投资者对市场的信心。</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透明性</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合理的计价依据能够帮助投资者有效控制工程造价，降低投资风险，提高投资效益。</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可控性</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计价依据重要性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公路工程费用构成</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7792" b="1779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包括人工费、材料费和施工机械使用费，是施工过程中直接消耗在特定产品对象上的费用。</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直接费</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间接费</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利润</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税金</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包括规费和企业管理费，是施工企业为组织施工生产和经营管理所需费用。</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施工企业完成所承包工程应获得的盈利。</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国家税法规定的应计入建筑安装工程造价内的营业税、城市维护建设税及教育费附加等。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建筑安装工程费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为公路工程建设项目购置或自制的达到固定资产标准的设备、工具、器具的费用。</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工器具及生产家具购置费</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新建或扩建项目初步设计规定的，保证初期正常生产必须购置的没有达到固定资产标准的设备、仪器、工卡模具、器具、生产家具和备品备件等的购置费用。</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设备购置费</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设备及工器具购置费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土地征用及拆迁补偿费</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指建设项目通过划拨方式取得无限期的土地使用权，依照《中华人民共和国土地管理法》等规定所支付的费用。</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建设项目管理费</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指建设单位从项目筹建之日起至办理竣工财务决算之日止发生的管理性质的支出。</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研究试验费</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指为本建设项目提供或验证设计数据、资料等进行必要的研究试验及按照设计规定在建设过程中必须进行试验、验证所需的费用。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工程建设其他费用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预备费</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指在初步设计及概算内难以预料的工程费用，主要包括设计变更及施工过程中可能增加的费用。</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基本预备费</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指建设工程项目在建设期内由于价格等变化引起投资增加的费用，主要包括人工、设备、材料、施工机械价差费，建筑安装工程费及工程建设其他费用调整，利率、汇率调整等增加的费用。</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涨价预备费</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公路工程定额体系</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按生产要素分类</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包括劳动定额、材料消耗定额和机械台班使用定额。</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按用途分类</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分为施工定额、预算定额、概算定额、估算指标等。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按专业性质分类</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如路基工程定额、路面工程定额、桥涵工程定额等。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定额分类与内容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83" b="228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平均先进性原则、简明适用性原则、稳定与适时调整原则等。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经验估工法、统计分析法、技术测定法、比较类推法等。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定额编制原则与方法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编制方法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编制原则</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是编制公路工程建设概预算的依据。</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是公路建设市场招投标活动中的重要依据。</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是确定和控制公路建设工程造价的基础。</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是公路建设企业进行经济核算的参考依据。</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2062" b="2062"/>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t="2062" b="2062"/>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2062" b="2062"/>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定额在计价中作用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公路工程清单计价方法</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04</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工程量清单编制方法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根据招标文件、设计图纸、施工现场实际情况等，采用综合单价法或工料单价法进行编制。</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工程量清单概述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工程量清单是招标文件的组成部分，包括分部分项工程量清单、措施项目清单、其他项目清单等。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工程量清单编制原则</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遵循客观、公正、科学、合理的原则，按照国家有关法律、法规和规范进行编制。</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工程量清单编制</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https://d.book118.com/785323324110011101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2024-09-09T15:08:30.609</cp:lastPrinted>
  <dcterms:created xsi:type="dcterms:W3CDTF">2024-09-09T07:08:30Z</dcterms:created>
  <dcterms:modified xsi:type="dcterms:W3CDTF">2024-09-09T07:08:32Z</dcterms:modified>
</cp:coreProperties>
</file>