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B4F70A-6048-4514-B09B-4FF2B05ED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EFE19-1ADB-436B-A078-3702DC9CB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585325-E3AA-4828-B623-F3C2C9F4C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B09E0F-22F5-4C2A-AD83-E14DB4B29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CBB757-AF05-4931-AEAE-00FBC3264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BC52DC-2E75-4094-B3CD-388C6BB957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4A2B61-9D8A-4638-8D69-76958CCFEB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6B0896-D1AA-440A-BA55-5BD70557A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DDEE8-5F11-4A22-9519-CAEAF13099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9475D-A804-49A3-918C-FFE698329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F1FE62-68A0-4164-9328-154D2A87F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243343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医学伦理审查中的疾病管理和慢性病问题</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疾病管理伦理审查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慢性病伦理审查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医学伦理审查的实践与案例分析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医学伦理审查的挑战与未来发展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898" b="148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随着医疗技术的进步和人口老龄化，疾病管理变得越来越复杂，需要医学伦理审查来确保公正、合理和负责任的医疗决策。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慢性病如心血管疾病、糖尿病和癌症等日益增多，对医疗系统和社会造成巨大负担，医学伦理审查有助于优化慢性病的管理和治疗策略。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慢性病问题的日益突出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应对疾病管理的挑战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医学伦理审查确保医疗行为符合道德和法律标准，保护患者的知情权、自主权和隐私权等基本权益。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保护患者权益</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促进医疗质量提升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推动医学研究和创新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应对医疗资源分配的挑战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通过审查医疗决策的科学性和合理性，医学伦理审查有助于提高医疗服务的质量和安全性。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医学伦理审查有助于确保医学研究的合规性和道德性，推动医学科学的进步和创新。</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在医疗资源有限的情况下，医学伦理审查能够确保资源的公正和合理分配，维护社会公正和稳定。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医学伦理审查的重要性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疾病管理伦理审查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疾病管理是一个综合性的、跨学科的过程，旨在通过预防、诊断、治疗、康复等手段，对疾病进行全面、系统的干预和控制，以提高患者的健康水平和生活质量。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疾病管理涉及各类疾病的预防、治疗、康复等各个环节，包括但不限于传染病、慢性病、罕见病等。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疾病管理的定义和范围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伦理审查应遵循尊重、不伤害、有利和公正等医学伦理原则，确保研究过程和结果符合道德和法律规范。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伦理审查流程包括提交申请、初步审查、详细审查、批准或驳回申请等步骤，确保审查过程严谨、公正、透明。</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伦理审查的原则和流程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隐私保护</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在疾病管理过程中，如何保护患者隐私，避免信息泄露和滥用，是一个重要的伦理问题。</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在医疗资源有限的情况下，如何公平、合理地分配资源，确保所有患者都能得到及时、有效的治疗，是疾病管理面临的伦理挑战。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尊重患者的自主权和知情同意权是疾病管理的核心伦理原则之一。在实践中，如何平衡医疗决策与患者自主权之间的关系，是一个需要关注的问题。</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在全球化背景下，疾病管理涉及不同文化背景的患者和医护人员。如何有效进行跨文化沟通，避免因文化差异导致的误解和冲突，是疾病管理面临的另一个挑战。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资源分配</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患者自主权</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跨文化沟通</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疾病管理中的伦理问题与挑战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慢性病伦理审查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慢性病的定义和特点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慢性病的特点包括病程长、病情复杂、需要长期治疗和管理，以及对患者的生活质量和心理健康产生较大影响。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慢性病是指病程较长、发展缓慢的疾病，如心血管疾病、糖尿病、慢性阻塞性肺病等。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慢性病管理中的伦理问题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尊重患者自主权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在慢性病管理中，应尊重患者的自主权和知情同意权，允许患者参与治疗决策，并充分告知治疗的风险和益处。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公平分配医疗资源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慢性病管理涉及大量医疗资源的投入，如何公平地分配这些资源，确保每个患者都能得到必要的治疗和管理，是一个重要的伦理问题。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保护患者隐私权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在慢性病管理中，患者的隐私保护至关重要。医疗机构应采取必要的措施，确保患者的个人信息不被泄露或滥用。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通过伦理审查，可以确保医疗机构和医务人员在慢性病管理中的行为符合医学伦理规范和法律法规的要求。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确保医疗行为的合规性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伦理审查可以促使医疗机构和医务人员关注患者的需求和权益，从而改进医疗服务质量，提高患者的满意度。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促进医疗质量的提高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通过对慢性病管理中的伦理问题进行深入研究和分析，可以推动医学伦理学和相关领域的研究进步，为临床实践提供更加科学、合理的指导。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推动医学研究的进步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伦理审查在慢性病管理中的作用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https://d.book118.com/785324334333011044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2024-09-07T12:44:50.524</cp:lastPrinted>
  <dcterms:created xsi:type="dcterms:W3CDTF">2024-09-07T04:44:50Z</dcterms:created>
  <dcterms:modified xsi:type="dcterms:W3CDTF">2024-09-07T04:44:52Z</dcterms:modified>
</cp:coreProperties>
</file>