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F73AD1-BBDB-4FA0-AA36-3E16C28EF7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A930CB-7DE2-46FC-9D4B-B8AA95FF79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66980A-463E-4457-B6EF-A7BF226BA5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3746A3-AEDC-41E0-98A1-B42177320C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B8A8D7D-1C8D-457A-B787-30D6FD34C9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740724F-7891-441E-9C8E-3750794217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C499FD4-DAAA-4648-A6D0-F64E281D8B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713A0E-8D65-4D2B-B91B-97F4E5F1CC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ED5B8E-632C-4755-99DF-678783C797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13C824-61EC-43B4-ABDF-7C55C6BCE3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1892C5-E29F-401F-AF83-B3777A0A70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5330221242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一氧化氮中毒的查房PPT课件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一氧化氮中毒概述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一氧化氮中毒的治疗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一氧化氮中毒的预防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一氧化氮中毒的案例分析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一氧化氮中毒研究进展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一氧化氮中毒概述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一氧化氮是一种无色无味的有毒气体，具有高度反应性和氧化性。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一氧化氮在常温下容易与氧气反应生成二氧化氮，具有强烈的毒性和腐蚀性。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吸入一氧化氮气体、接触一氧化氮污染的环境或摄入含有高浓度一氧化氮的物质。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一氧化氮进入体内后，会与血红蛋白结合，导致缺氧、器官损伤和中毒症状。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头痛、恶心、呕吐、乏力、呼吸困难等症状，严重时可出现意识障碍、抽搐和昏迷。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根据患者接触史、临床表现和实验室检查（如血气分析、血液一氧化氮浓度测定等）进行诊断。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一氧化氮中毒的治疗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立即脱离中毒环境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给予氧气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支持性治疗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急性中毒的治疗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迅速将患者移至通风良好的地方，避免继续吸入一氧化氮。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给予患者高流量氧气吸入，以加速一氧化氮的排出。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根据病情，医生可能会给予患者特定的药物治疗，如抗感染药物、抗炎药物等。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对于严重中毒患者，可能需要进行心肺复苏、机械通气等支持性治疗措施。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建议患者改善生活方式，如戒烟、避免接触有害气体等。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改善生活方式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康复治疗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医生可能会给予患者特定的药物治疗，如营养补充剂、抗氧化剂等，以帮助缓解症状。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对于有神经系统损伤的患者，可能需要进行康复治疗，如物理治疗、针灸等。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慢性中毒的治疗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对于出现肺水肿的患者，应给予高流量氧气吸入，并进行药物治疗。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肺水肿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对于有心脏疾病的患者，应密切监测心脏功能，并给予相应的药物治疗。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心脏疾病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对于有神经系统损伤的患者，应进行康复治疗，并给予营养补充剂等药物治疗。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神经系统损伤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并发症的处理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一氧化氮中毒的预防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https://d.book118.com/785330221242011034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2024-08-30T10:48:15.593</cp:lastPrinted>
  <dcterms:created xsi:type="dcterms:W3CDTF">2024-08-30T02:48:15Z</dcterms:created>
  <dcterms:modified xsi:type="dcterms:W3CDTF">2024-08-30T02:48:17Z</dcterms:modified>
</cp:coreProperties>
</file>