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D1E2D-F119-4443-8D23-6D06FDF7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3319A-DDE3-464B-8824-C1973375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9365A-A413-4278-BB15-62D189CDC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F03B6-AE19-4225-B5E9-F68C689D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78641-224B-447F-BA01-8EB3EC0EB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5F851-779F-4467-BE0E-48392303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B8D16-F5DB-444F-8F91-A81CD1324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BEF6D-5EB9-48A8-8346-67DB724A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6427A-6DB9-40BE-8B78-6075DCF93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30C60-4F32-4589-A62C-730908BF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726F7-D653-454B-A8CD-2D3A61E9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3231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50203-2019砌体结构工程施工质量验收规范解读与应用\n## 1.砌体结构工程施工质量验收规范的概述\n### 1.1砌体结构工程施工质量验收规范的发展历程\n### 1.2砌体结构工程施工质量验收规范的重要性\n### 1.3砌体结构工程施工质量验收规范的适用范围\n## 2.砌体结构工程施工质量验收规范的基本要求\n### 2.1砌体结构工程施工前的准备工作\n### 2.2砌体结构工程施工过程中的质量控制\n### 2.3砌体结构工程施工后的验收程序\n## 3.砌体结构工程施工质量验收规范的细节要求\n### 3.1砌筑材料的验收与储存\n### 3.2砌筑工程的施工工艺与方法\n### 3.3砌筑工程的验收标准与检查方法\n## 4.砌体结构工程施工质量验收规范的实例分析\n### 4.1砌体结构工程施工质量验收规范的案例分析\n### 4.2砌体结构工程施工质量验收规范的常见问题及解决方法\n### 4.3砌体结构工程施工质量验收规范的实践经验与教训\n## 5.砌体结构工程施工质量验收规范的展望与发展\n### 5.1砌体结构工程施工质量验收规范的发展趋势\n### 5.2砌体结构工程施工质量验收规范的科技创新\n### 5.3砌体结构工程施工质量验收规范的未来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100"/>
              <a:t>GB50203-2019砌体结构工程施工质量验收规范解读与应用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砌体结构工程施工质量验收规范的概述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砌体结构工程施工质量验收规范的发展历程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1980年代初期，我国制定了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砌体结构工程施工质量验收规范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，初步规范了砌体工程施工的质量要求。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1980年，发布了《砌体结构工程施工及验收规范》（GBJ203-82）。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1990年，对该规范进行了修订，发布了《砌体结构工程施工质量验收规范》（GB50203-90）。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2002年，对该规范进行了再次修订，发布了《砌体结构工程施工质量验收规范》（GB50203-2002）。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2019年，对规范进行了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第四次修订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，发布了《砌体结构工程施工质量验收规范》（GB50203-2019），进一步完善了砌体结构工程施工质量验收的要求。</a:t>
            </a:r>
            <a:endParaRPr/>
          </a:p>
        </p:txBody>
      </p:sp>
      <p:cxnSp>
        <p:nvCxnSpPr>
          <p:cNvPr id="11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规范施工过程中的质量控制，提高砌体结构的安全性和耐久性。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为工程质量验收提供依据，保障建筑物使用功能和安全性。</a:t>
                </a:r>
                <a:endParaRPr/>
              </a:p>
            </p:txBody>
          </p:sp>
          <p:sp>
            <p:nvSpPr>
              <p:cNvPr id="1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规范砌体结构工程施工质量验收，确保工程质量。</a:t>
                </a:r>
                <a:endParaRPr/>
              </a:p>
            </p:txBody>
          </p:sp>
          <p:sp>
            <p:nvSpPr>
              <p:cNvPr id="1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提高建筑行业的施工技术水平，提升整体行业竞争力。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减少工程质量纠纷，维护建筑市场的秩序。</a:t>
                </a:r>
                <a:endParaRPr/>
              </a:p>
            </p:txBody>
          </p:sp>
          <p:sp>
            <p:nvSpPr>
              <p:cNvPr id="1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规范砌体结构工程施工质量验收，促进建筑行业健康发展。</a:t>
                </a:r>
                <a:endParaRPr/>
              </a:p>
            </p:txBody>
          </p:sp>
          <p:sp>
            <p:nvSpPr>
              <p:cNvPr id="1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砌体结构工程施工质量验收规范的重要性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组合 1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2" name="组合 13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适用于砌体结构工程的施工质量验收，包括砖混结构、混凝土砌块结构等。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4" name="组合 13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适用于建筑工程的施工质量验收，包括房屋建筑、市政基础设施等。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6" name="组合 13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适用于施工质量控制和验收，包括施工前、施工过程和施工后的质量控制与验收。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砌体结构工程施工质量验收规范的适用范围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砌体结构工程施工质量验收规范的基本要求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组合 1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4" name="组合 143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设计文件审查：确保施工图纸、施工方案等符合设计要求。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6" name="组合 145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材料验收：对砌筑材料进行验收，确保材料质量合格。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8" name="组合 147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施工人员培训：对施工人员进行技术培训，确保施工人员具备施工能力。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0" name="组合 149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施工设备检查：检查施工设备，确保设备性能满足施工要求。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砌体结构工程施工前的准备工作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5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56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57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8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59" name="组合 1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60" name="组合 159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6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施工工艺控制：按照施工方案进行施工，确保施工工艺符合规范要求。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2" name="组合 161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6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施工质量控制：对施工过程进行质量控制，确保施工质量符合验收标准。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4" name="组合 163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6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施工进度控制：合理安排施工进度，确保工程按期完成。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165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167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施工安全控制：确保施工过程中的人身安全和设备安全。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砌体结构工程施工过程中的质量控制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砌体结构工程施工后的验收程序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组合 1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2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自检：施工单位进行自检，确保工程质量符合验收标准。</a:t>
                </a:r>
                <a:endParaRPr/>
              </a:p>
            </p:txBody>
          </p:sp>
          <p:cxnSp>
            <p:nvCxnSpPr>
              <p:cNvPr id="17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7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互检：施工单位之间进行互检，相互监督工程质量。</a:t>
                </a:r>
                <a:endParaRPr/>
              </a:p>
            </p:txBody>
          </p:sp>
        </p:grpSp>
        <p:grpSp>
          <p:nvGrpSpPr>
            <p:cNvPr id="182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专检：监理单位进行专检，对工程质量进行监督检查。</a:t>
                </a:r>
                <a:endParaRPr/>
              </a:p>
            </p:txBody>
          </p:sp>
        </p:grpSp>
        <p:grpSp>
          <p:nvGrpSpPr>
            <p:cNvPr id="187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0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验收：建设单位组织验收，对工程质量进行最终确认。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砌体结构工程施工质量验收规范的细节要求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砌筑材料的验收与储存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2" name="组合 11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砌筑材料验收：对砌筑材料的质量、品种、规格等进行验收。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砌筑材料储存：合理安排砌筑材料的堆放，防止材料受潮、变形等。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https://d.book118.com/785332313033011111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GB50203-2019砌体结构工程施工质量验收规范解读与应用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2024-09-16T20:50:51.080</cp:lastPrinted>
  <dcterms:created xsi:type="dcterms:W3CDTF">2024-09-16T12:50:51Z</dcterms:created>
  <dcterms:modified xsi:type="dcterms:W3CDTF">2024-09-16T12:50:52Z</dcterms:modified>
</cp:coreProperties>
</file>